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8" r:id="rId4"/>
  </p:sldMasterIdLst>
  <p:notesMasterIdLst>
    <p:notesMasterId r:id="rId26"/>
  </p:notesMasterIdLst>
  <p:handoutMasterIdLst>
    <p:handoutMasterId r:id="rId27"/>
  </p:handoutMasterIdLst>
  <p:sldIdLst>
    <p:sldId id="256" r:id="rId5"/>
    <p:sldId id="257" r:id="rId6"/>
    <p:sldId id="318" r:id="rId7"/>
    <p:sldId id="258" r:id="rId8"/>
    <p:sldId id="301" r:id="rId9"/>
    <p:sldId id="304" r:id="rId10"/>
    <p:sldId id="305" r:id="rId11"/>
    <p:sldId id="306" r:id="rId12"/>
    <p:sldId id="319" r:id="rId13"/>
    <p:sldId id="307" r:id="rId14"/>
    <p:sldId id="313" r:id="rId15"/>
    <p:sldId id="310" r:id="rId16"/>
    <p:sldId id="317" r:id="rId17"/>
    <p:sldId id="311" r:id="rId18"/>
    <p:sldId id="308" r:id="rId19"/>
    <p:sldId id="309" r:id="rId20"/>
    <p:sldId id="315" r:id="rId21"/>
    <p:sldId id="312" r:id="rId22"/>
    <p:sldId id="316" r:id="rId23"/>
    <p:sldId id="314" r:id="rId24"/>
    <p:sldId id="268" r:id="rId25"/>
  </p:sldIdLst>
  <p:sldSz cx="12192000" cy="6858000"/>
  <p:notesSz cx="6858000" cy="9144000"/>
  <p:defaultTextStyle>
    <a:defPPr rtl="0">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598D"/>
    <a:srgbClr val="646C92"/>
    <a:srgbClr val="5A6B76"/>
    <a:srgbClr val="5A6E6E"/>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9" autoAdjust="0"/>
    <p:restoredTop sz="95934"/>
  </p:normalViewPr>
  <p:slideViewPr>
    <p:cSldViewPr snapToGrid="0">
      <p:cViewPr varScale="1">
        <p:scale>
          <a:sx n="79" d="100"/>
          <a:sy n="79" d="100"/>
        </p:scale>
        <p:origin x="773" y="72"/>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99" d="100"/>
          <a:sy n="99" d="100"/>
        </p:scale>
        <p:origin x="357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214C67D-B906-455D-BA57-3AC7BDDD5AB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0D332E0C-8512-4414-B261-B516F8BA774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5275B80D-FABD-4FC7-8A89-6B424C925E22}" type="datetime1">
              <a:rPr lang="en-GB" smtClean="0"/>
              <a:t>26/03/2024</a:t>
            </a:fld>
            <a:endParaRPr lang="en-GB"/>
          </a:p>
        </p:txBody>
      </p:sp>
      <p:sp>
        <p:nvSpPr>
          <p:cNvPr id="4" name="Footer Placeholder 3">
            <a:extLst>
              <a:ext uri="{FF2B5EF4-FFF2-40B4-BE49-F238E27FC236}">
                <a16:creationId xmlns:a16="http://schemas.microsoft.com/office/drawing/2014/main" id="{9286510F-EAB7-49FF-882B-FACF21CCB66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4B226CFF-3858-4E44-8689-2174855E048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F9FA676-98A1-4ED8-86AE-3FF061B14C58}" type="slidenum">
              <a:rPr lang="en-GB" smtClean="0"/>
              <a:t>‹#›</a:t>
            </a:fld>
            <a:endParaRPr lang="en-GB"/>
          </a:p>
        </p:txBody>
      </p:sp>
    </p:spTree>
    <p:extLst>
      <p:ext uri="{BB962C8B-B14F-4D97-AF65-F5344CB8AC3E}">
        <p14:creationId xmlns:p14="http://schemas.microsoft.com/office/powerpoint/2010/main" val="19438620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CCF671F2-2E7C-46ED-BAF7-C6A1BAC40ED2}" type="datetime1">
              <a:rPr lang="en-GB" noProof="0" smtClean="0"/>
              <a:t>26/03/2024</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B8B270D-091D-4ED2-8C85-0898DD7D9F21}" type="slidenum">
              <a:rPr lang="en-GB" noProof="0" smtClean="0"/>
              <a:t>‹#›</a:t>
            </a:fld>
            <a:endParaRPr lang="en-GB" noProof="0"/>
          </a:p>
        </p:txBody>
      </p:sp>
    </p:spTree>
    <p:extLst>
      <p:ext uri="{BB962C8B-B14F-4D97-AF65-F5344CB8AC3E}">
        <p14:creationId xmlns:p14="http://schemas.microsoft.com/office/powerpoint/2010/main" val="225311874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5B8B270D-091D-4ED2-8C85-0898DD7D9F21}" type="slidenum">
              <a:rPr lang="en-GB" smtClean="0"/>
              <a:t>1</a:t>
            </a:fld>
            <a:endParaRPr lang="en-GB"/>
          </a:p>
        </p:txBody>
      </p:sp>
    </p:spTree>
    <p:extLst>
      <p:ext uri="{BB962C8B-B14F-4D97-AF65-F5344CB8AC3E}">
        <p14:creationId xmlns:p14="http://schemas.microsoft.com/office/powerpoint/2010/main" val="2490102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5B8B270D-091D-4ED2-8C85-0898DD7D9F21}" type="slidenum">
              <a:rPr lang="en-GB" smtClean="0"/>
              <a:t>2</a:t>
            </a:fld>
            <a:endParaRPr lang="en-GB"/>
          </a:p>
        </p:txBody>
      </p:sp>
    </p:spTree>
    <p:extLst>
      <p:ext uri="{BB962C8B-B14F-4D97-AF65-F5344CB8AC3E}">
        <p14:creationId xmlns:p14="http://schemas.microsoft.com/office/powerpoint/2010/main" val="2817275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5B8B270D-091D-4ED2-8C85-0898DD7D9F21}" type="slidenum">
              <a:rPr lang="en-GB" smtClean="0"/>
              <a:t>3</a:t>
            </a:fld>
            <a:endParaRPr lang="en-GB"/>
          </a:p>
        </p:txBody>
      </p:sp>
    </p:spTree>
    <p:extLst>
      <p:ext uri="{BB962C8B-B14F-4D97-AF65-F5344CB8AC3E}">
        <p14:creationId xmlns:p14="http://schemas.microsoft.com/office/powerpoint/2010/main" val="4271370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5B8B270D-091D-4ED2-8C85-0898DD7D9F21}" type="slidenum">
              <a:rPr lang="en-GB" smtClean="0"/>
              <a:t>4</a:t>
            </a:fld>
            <a:endParaRPr lang="en-GB"/>
          </a:p>
        </p:txBody>
      </p:sp>
    </p:spTree>
    <p:extLst>
      <p:ext uri="{BB962C8B-B14F-4D97-AF65-F5344CB8AC3E}">
        <p14:creationId xmlns:p14="http://schemas.microsoft.com/office/powerpoint/2010/main" val="3889010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74289-AE5F-C0B6-CED3-C74F3EA15C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0D5501-AAA0-6147-B82D-3987D446E6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06E319-8838-A455-9FB1-715900CF47A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6F5D73D-FDBD-BE7A-14FD-371CCD212360}"/>
              </a:ext>
            </a:extLst>
          </p:cNvPr>
          <p:cNvSpPr>
            <a:spLocks noGrp="1"/>
          </p:cNvSpPr>
          <p:nvPr>
            <p:ph type="sldNum" sz="quarter" idx="5"/>
          </p:nvPr>
        </p:nvSpPr>
        <p:spPr/>
        <p:txBody>
          <a:bodyPr/>
          <a:lstStyle/>
          <a:p>
            <a:pPr rtl="0"/>
            <a:fld id="{5B8B270D-091D-4ED2-8C85-0898DD7D9F21}" type="slidenum">
              <a:rPr lang="en-GB" smtClean="0"/>
              <a:t>5</a:t>
            </a:fld>
            <a:endParaRPr lang="en-GB"/>
          </a:p>
        </p:txBody>
      </p:sp>
    </p:spTree>
    <p:extLst>
      <p:ext uri="{BB962C8B-B14F-4D97-AF65-F5344CB8AC3E}">
        <p14:creationId xmlns:p14="http://schemas.microsoft.com/office/powerpoint/2010/main" val="2654768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82918-B10D-5CBF-3EBD-E676046048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C89A3B-AD90-7C66-54F2-934771A58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3D3E5-4181-786D-500B-AB226534543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9A31D6E-1603-E9B5-7157-86E3CB1F3AA9}"/>
              </a:ext>
            </a:extLst>
          </p:cNvPr>
          <p:cNvSpPr>
            <a:spLocks noGrp="1"/>
          </p:cNvSpPr>
          <p:nvPr>
            <p:ph type="sldNum" sz="quarter" idx="5"/>
          </p:nvPr>
        </p:nvSpPr>
        <p:spPr/>
        <p:txBody>
          <a:bodyPr/>
          <a:lstStyle/>
          <a:p>
            <a:pPr rtl="0"/>
            <a:fld id="{5B8B270D-091D-4ED2-8C85-0898DD7D9F21}" type="slidenum">
              <a:rPr lang="en-GB" smtClean="0"/>
              <a:t>6</a:t>
            </a:fld>
            <a:endParaRPr lang="en-GB"/>
          </a:p>
        </p:txBody>
      </p:sp>
    </p:spTree>
    <p:extLst>
      <p:ext uri="{BB962C8B-B14F-4D97-AF65-F5344CB8AC3E}">
        <p14:creationId xmlns:p14="http://schemas.microsoft.com/office/powerpoint/2010/main" val="23233285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FED8A-87C9-38C3-EFF1-6F30E485C5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B52E32-8813-BBDC-FE45-2BC13CA708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E70F1C-73C8-5D43-23A4-AF9287B4ECA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6AA64A8-A283-E0C3-7C7D-83A1369C8FAE}"/>
              </a:ext>
            </a:extLst>
          </p:cNvPr>
          <p:cNvSpPr>
            <a:spLocks noGrp="1"/>
          </p:cNvSpPr>
          <p:nvPr>
            <p:ph type="sldNum" sz="quarter" idx="5"/>
          </p:nvPr>
        </p:nvSpPr>
        <p:spPr/>
        <p:txBody>
          <a:bodyPr/>
          <a:lstStyle/>
          <a:p>
            <a:pPr rtl="0"/>
            <a:fld id="{5B8B270D-091D-4ED2-8C85-0898DD7D9F21}" type="slidenum">
              <a:rPr lang="en-GB" smtClean="0"/>
              <a:t>7</a:t>
            </a:fld>
            <a:endParaRPr lang="en-GB"/>
          </a:p>
        </p:txBody>
      </p:sp>
    </p:spTree>
    <p:extLst>
      <p:ext uri="{BB962C8B-B14F-4D97-AF65-F5344CB8AC3E}">
        <p14:creationId xmlns:p14="http://schemas.microsoft.com/office/powerpoint/2010/main" val="2605748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2485B-C527-5854-BD4C-84F89759A5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FC1B3D-8C4B-336F-684D-9CF60BC4E7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096B5C-6610-E58B-111A-E7F07EE2C05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B4A643A-3ECF-1521-642D-56DA09E3BDA3}"/>
              </a:ext>
            </a:extLst>
          </p:cNvPr>
          <p:cNvSpPr>
            <a:spLocks noGrp="1"/>
          </p:cNvSpPr>
          <p:nvPr>
            <p:ph type="sldNum" sz="quarter" idx="5"/>
          </p:nvPr>
        </p:nvSpPr>
        <p:spPr/>
        <p:txBody>
          <a:bodyPr/>
          <a:lstStyle/>
          <a:p>
            <a:pPr rtl="0"/>
            <a:fld id="{5B8B270D-091D-4ED2-8C85-0898DD7D9F21}" type="slidenum">
              <a:rPr lang="en-GB" smtClean="0"/>
              <a:t>8</a:t>
            </a:fld>
            <a:endParaRPr lang="en-GB"/>
          </a:p>
        </p:txBody>
      </p:sp>
    </p:spTree>
    <p:extLst>
      <p:ext uri="{BB962C8B-B14F-4D97-AF65-F5344CB8AC3E}">
        <p14:creationId xmlns:p14="http://schemas.microsoft.com/office/powerpoint/2010/main" val="29707682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5B8B270D-091D-4ED2-8C85-0898DD7D9F21}" type="slidenum">
              <a:rPr lang="en-GB" smtClean="0"/>
              <a:t>9</a:t>
            </a:fld>
            <a:endParaRPr lang="en-GB"/>
          </a:p>
        </p:txBody>
      </p:sp>
    </p:spTree>
    <p:extLst>
      <p:ext uri="{BB962C8B-B14F-4D97-AF65-F5344CB8AC3E}">
        <p14:creationId xmlns:p14="http://schemas.microsoft.com/office/powerpoint/2010/main" val="3704777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2485B-C527-5854-BD4C-84F89759A5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FC1B3D-8C4B-336F-684D-9CF60BC4E7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096B5C-6610-E58B-111A-E7F07EE2C05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B4A643A-3ECF-1521-642D-56DA09E3BDA3}"/>
              </a:ext>
            </a:extLst>
          </p:cNvPr>
          <p:cNvSpPr>
            <a:spLocks noGrp="1"/>
          </p:cNvSpPr>
          <p:nvPr>
            <p:ph type="sldNum" sz="quarter" idx="5"/>
          </p:nvPr>
        </p:nvSpPr>
        <p:spPr/>
        <p:txBody>
          <a:bodyPr/>
          <a:lstStyle/>
          <a:p>
            <a:pPr rtl="0"/>
            <a:fld id="{5B8B270D-091D-4ED2-8C85-0898DD7D9F21}" type="slidenum">
              <a:rPr lang="en-GB" smtClean="0"/>
              <a:t>10</a:t>
            </a:fld>
            <a:endParaRPr lang="en-GB"/>
          </a:p>
        </p:txBody>
      </p:sp>
    </p:spTree>
    <p:extLst>
      <p:ext uri="{BB962C8B-B14F-4D97-AF65-F5344CB8AC3E}">
        <p14:creationId xmlns:p14="http://schemas.microsoft.com/office/powerpoint/2010/main" val="3947059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5B8B270D-091D-4ED2-8C85-0898DD7D9F21}" type="slidenum">
              <a:rPr lang="en-GB" smtClean="0"/>
              <a:t>11</a:t>
            </a:fld>
            <a:endParaRPr lang="en-GB"/>
          </a:p>
        </p:txBody>
      </p:sp>
    </p:spTree>
    <p:extLst>
      <p:ext uri="{BB962C8B-B14F-4D97-AF65-F5344CB8AC3E}">
        <p14:creationId xmlns:p14="http://schemas.microsoft.com/office/powerpoint/2010/main" val="2774597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2485B-C527-5854-BD4C-84F89759A5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FC1B3D-8C4B-336F-684D-9CF60BC4E7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096B5C-6610-E58B-111A-E7F07EE2C05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B4A643A-3ECF-1521-642D-56DA09E3BDA3}"/>
              </a:ext>
            </a:extLst>
          </p:cNvPr>
          <p:cNvSpPr>
            <a:spLocks noGrp="1"/>
          </p:cNvSpPr>
          <p:nvPr>
            <p:ph type="sldNum" sz="quarter" idx="5"/>
          </p:nvPr>
        </p:nvSpPr>
        <p:spPr/>
        <p:txBody>
          <a:bodyPr/>
          <a:lstStyle/>
          <a:p>
            <a:pPr rtl="0"/>
            <a:fld id="{5B8B270D-091D-4ED2-8C85-0898DD7D9F21}" type="slidenum">
              <a:rPr lang="en-GB" smtClean="0"/>
              <a:t>12</a:t>
            </a:fld>
            <a:endParaRPr lang="en-GB"/>
          </a:p>
        </p:txBody>
      </p:sp>
    </p:spTree>
    <p:extLst>
      <p:ext uri="{BB962C8B-B14F-4D97-AF65-F5344CB8AC3E}">
        <p14:creationId xmlns:p14="http://schemas.microsoft.com/office/powerpoint/2010/main" val="13444806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2485B-C527-5854-BD4C-84F89759A5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FC1B3D-8C4B-336F-684D-9CF60BC4E7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096B5C-6610-E58B-111A-E7F07EE2C05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B4A643A-3ECF-1521-642D-56DA09E3BDA3}"/>
              </a:ext>
            </a:extLst>
          </p:cNvPr>
          <p:cNvSpPr>
            <a:spLocks noGrp="1"/>
          </p:cNvSpPr>
          <p:nvPr>
            <p:ph type="sldNum" sz="quarter" idx="5"/>
          </p:nvPr>
        </p:nvSpPr>
        <p:spPr/>
        <p:txBody>
          <a:bodyPr/>
          <a:lstStyle/>
          <a:p>
            <a:pPr rtl="0"/>
            <a:fld id="{5B8B270D-091D-4ED2-8C85-0898DD7D9F21}" type="slidenum">
              <a:rPr lang="en-GB" smtClean="0"/>
              <a:t>13</a:t>
            </a:fld>
            <a:endParaRPr lang="en-GB"/>
          </a:p>
        </p:txBody>
      </p:sp>
    </p:spTree>
    <p:extLst>
      <p:ext uri="{BB962C8B-B14F-4D97-AF65-F5344CB8AC3E}">
        <p14:creationId xmlns:p14="http://schemas.microsoft.com/office/powerpoint/2010/main" val="23260069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2485B-C527-5854-BD4C-84F89759A5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FC1B3D-8C4B-336F-684D-9CF60BC4E7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096B5C-6610-E58B-111A-E7F07EE2C05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B4A643A-3ECF-1521-642D-56DA09E3BDA3}"/>
              </a:ext>
            </a:extLst>
          </p:cNvPr>
          <p:cNvSpPr>
            <a:spLocks noGrp="1"/>
          </p:cNvSpPr>
          <p:nvPr>
            <p:ph type="sldNum" sz="quarter" idx="5"/>
          </p:nvPr>
        </p:nvSpPr>
        <p:spPr/>
        <p:txBody>
          <a:bodyPr/>
          <a:lstStyle/>
          <a:p>
            <a:pPr rtl="0"/>
            <a:fld id="{5B8B270D-091D-4ED2-8C85-0898DD7D9F21}" type="slidenum">
              <a:rPr lang="en-GB" smtClean="0"/>
              <a:t>14</a:t>
            </a:fld>
            <a:endParaRPr lang="en-GB"/>
          </a:p>
        </p:txBody>
      </p:sp>
    </p:spTree>
    <p:extLst>
      <p:ext uri="{BB962C8B-B14F-4D97-AF65-F5344CB8AC3E}">
        <p14:creationId xmlns:p14="http://schemas.microsoft.com/office/powerpoint/2010/main" val="19586331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2485B-C527-5854-BD4C-84F89759A5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FC1B3D-8C4B-336F-684D-9CF60BC4E7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096B5C-6610-E58B-111A-E7F07EE2C05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B4A643A-3ECF-1521-642D-56DA09E3BDA3}"/>
              </a:ext>
            </a:extLst>
          </p:cNvPr>
          <p:cNvSpPr>
            <a:spLocks noGrp="1"/>
          </p:cNvSpPr>
          <p:nvPr>
            <p:ph type="sldNum" sz="quarter" idx="5"/>
          </p:nvPr>
        </p:nvSpPr>
        <p:spPr/>
        <p:txBody>
          <a:bodyPr/>
          <a:lstStyle/>
          <a:p>
            <a:pPr rtl="0"/>
            <a:fld id="{5B8B270D-091D-4ED2-8C85-0898DD7D9F21}" type="slidenum">
              <a:rPr lang="en-GB" smtClean="0"/>
              <a:t>15</a:t>
            </a:fld>
            <a:endParaRPr lang="en-GB"/>
          </a:p>
        </p:txBody>
      </p:sp>
    </p:spTree>
    <p:extLst>
      <p:ext uri="{BB962C8B-B14F-4D97-AF65-F5344CB8AC3E}">
        <p14:creationId xmlns:p14="http://schemas.microsoft.com/office/powerpoint/2010/main" val="3160957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2485B-C527-5854-BD4C-84F89759A5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FC1B3D-8C4B-336F-684D-9CF60BC4E7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096B5C-6610-E58B-111A-E7F07EE2C05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B4A643A-3ECF-1521-642D-56DA09E3BDA3}"/>
              </a:ext>
            </a:extLst>
          </p:cNvPr>
          <p:cNvSpPr>
            <a:spLocks noGrp="1"/>
          </p:cNvSpPr>
          <p:nvPr>
            <p:ph type="sldNum" sz="quarter" idx="5"/>
          </p:nvPr>
        </p:nvSpPr>
        <p:spPr/>
        <p:txBody>
          <a:bodyPr/>
          <a:lstStyle/>
          <a:p>
            <a:pPr rtl="0"/>
            <a:fld id="{5B8B270D-091D-4ED2-8C85-0898DD7D9F21}" type="slidenum">
              <a:rPr lang="en-GB" smtClean="0"/>
              <a:t>16</a:t>
            </a:fld>
            <a:endParaRPr lang="en-GB"/>
          </a:p>
        </p:txBody>
      </p:sp>
    </p:spTree>
    <p:extLst>
      <p:ext uri="{BB962C8B-B14F-4D97-AF65-F5344CB8AC3E}">
        <p14:creationId xmlns:p14="http://schemas.microsoft.com/office/powerpoint/2010/main" val="20652238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2485B-C527-5854-BD4C-84F89759A5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FC1B3D-8C4B-336F-684D-9CF60BC4E7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096B5C-6610-E58B-111A-E7F07EE2C05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B4A643A-3ECF-1521-642D-56DA09E3BDA3}"/>
              </a:ext>
            </a:extLst>
          </p:cNvPr>
          <p:cNvSpPr>
            <a:spLocks noGrp="1"/>
          </p:cNvSpPr>
          <p:nvPr>
            <p:ph type="sldNum" sz="quarter" idx="5"/>
          </p:nvPr>
        </p:nvSpPr>
        <p:spPr/>
        <p:txBody>
          <a:bodyPr/>
          <a:lstStyle/>
          <a:p>
            <a:pPr rtl="0"/>
            <a:fld id="{5B8B270D-091D-4ED2-8C85-0898DD7D9F21}" type="slidenum">
              <a:rPr lang="en-GB" smtClean="0"/>
              <a:t>17</a:t>
            </a:fld>
            <a:endParaRPr lang="en-GB"/>
          </a:p>
        </p:txBody>
      </p:sp>
    </p:spTree>
    <p:extLst>
      <p:ext uri="{BB962C8B-B14F-4D97-AF65-F5344CB8AC3E}">
        <p14:creationId xmlns:p14="http://schemas.microsoft.com/office/powerpoint/2010/main" val="23037203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2485B-C527-5854-BD4C-84F89759A5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FC1B3D-8C4B-336F-684D-9CF60BC4E7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096B5C-6610-E58B-111A-E7F07EE2C05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B4A643A-3ECF-1521-642D-56DA09E3BDA3}"/>
              </a:ext>
            </a:extLst>
          </p:cNvPr>
          <p:cNvSpPr>
            <a:spLocks noGrp="1"/>
          </p:cNvSpPr>
          <p:nvPr>
            <p:ph type="sldNum" sz="quarter" idx="5"/>
          </p:nvPr>
        </p:nvSpPr>
        <p:spPr/>
        <p:txBody>
          <a:bodyPr/>
          <a:lstStyle/>
          <a:p>
            <a:pPr rtl="0"/>
            <a:fld id="{5B8B270D-091D-4ED2-8C85-0898DD7D9F21}" type="slidenum">
              <a:rPr lang="en-GB" smtClean="0"/>
              <a:t>18</a:t>
            </a:fld>
            <a:endParaRPr lang="en-GB"/>
          </a:p>
        </p:txBody>
      </p:sp>
    </p:spTree>
    <p:extLst>
      <p:ext uri="{BB962C8B-B14F-4D97-AF65-F5344CB8AC3E}">
        <p14:creationId xmlns:p14="http://schemas.microsoft.com/office/powerpoint/2010/main" val="34986709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2485B-C527-5854-BD4C-84F89759A5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FC1B3D-8C4B-336F-684D-9CF60BC4E7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096B5C-6610-E58B-111A-E7F07EE2C05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B4A643A-3ECF-1521-642D-56DA09E3BDA3}"/>
              </a:ext>
            </a:extLst>
          </p:cNvPr>
          <p:cNvSpPr>
            <a:spLocks noGrp="1"/>
          </p:cNvSpPr>
          <p:nvPr>
            <p:ph type="sldNum" sz="quarter" idx="5"/>
          </p:nvPr>
        </p:nvSpPr>
        <p:spPr/>
        <p:txBody>
          <a:bodyPr/>
          <a:lstStyle/>
          <a:p>
            <a:pPr rtl="0"/>
            <a:fld id="{5B8B270D-091D-4ED2-8C85-0898DD7D9F21}" type="slidenum">
              <a:rPr lang="en-GB" smtClean="0"/>
              <a:t>19</a:t>
            </a:fld>
            <a:endParaRPr lang="en-GB"/>
          </a:p>
        </p:txBody>
      </p:sp>
    </p:spTree>
    <p:extLst>
      <p:ext uri="{BB962C8B-B14F-4D97-AF65-F5344CB8AC3E}">
        <p14:creationId xmlns:p14="http://schemas.microsoft.com/office/powerpoint/2010/main" val="5614097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2485B-C527-5854-BD4C-84F89759A5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FC1B3D-8C4B-336F-684D-9CF60BC4E7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096B5C-6610-E58B-111A-E7F07EE2C05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B4A643A-3ECF-1521-642D-56DA09E3BDA3}"/>
              </a:ext>
            </a:extLst>
          </p:cNvPr>
          <p:cNvSpPr>
            <a:spLocks noGrp="1"/>
          </p:cNvSpPr>
          <p:nvPr>
            <p:ph type="sldNum" sz="quarter" idx="5"/>
          </p:nvPr>
        </p:nvSpPr>
        <p:spPr/>
        <p:txBody>
          <a:bodyPr/>
          <a:lstStyle/>
          <a:p>
            <a:pPr rtl="0"/>
            <a:fld id="{5B8B270D-091D-4ED2-8C85-0898DD7D9F21}" type="slidenum">
              <a:rPr lang="en-GB" smtClean="0"/>
              <a:t>20</a:t>
            </a:fld>
            <a:endParaRPr lang="en-GB"/>
          </a:p>
        </p:txBody>
      </p:sp>
    </p:spTree>
    <p:extLst>
      <p:ext uri="{BB962C8B-B14F-4D97-AF65-F5344CB8AC3E}">
        <p14:creationId xmlns:p14="http://schemas.microsoft.com/office/powerpoint/2010/main" val="5847034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5B8B270D-091D-4ED2-8C85-0898DD7D9F21}" type="slidenum">
              <a:rPr lang="en-GB" smtClean="0"/>
              <a:t>21</a:t>
            </a:fld>
            <a:endParaRPr lang="en-GB"/>
          </a:p>
        </p:txBody>
      </p:sp>
    </p:spTree>
    <p:extLst>
      <p:ext uri="{BB962C8B-B14F-4D97-AF65-F5344CB8AC3E}">
        <p14:creationId xmlns:p14="http://schemas.microsoft.com/office/powerpoint/2010/main" val="4195683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984522" y="874663"/>
            <a:ext cx="4650901" cy="2334637"/>
          </a:xfrm>
        </p:spPr>
        <p:txBody>
          <a:bodyPr rtlCol="0">
            <a:normAutofit/>
          </a:bodyPr>
          <a:lstStyle>
            <a:lvl1pPr algn="ctr">
              <a:defRPr sz="4800"/>
            </a:lvl1pPr>
          </a:lstStyle>
          <a:p>
            <a:pPr rtl="0"/>
            <a:r>
              <a:rPr lang="en-US" noProof="0"/>
              <a:t>Click to edit Master title style</a:t>
            </a:r>
            <a:endParaRPr lang="en-GB" noProof="0"/>
          </a:p>
        </p:txBody>
      </p:sp>
      <p:grpSp>
        <p:nvGrpSpPr>
          <p:cNvPr id="6" name="Group 5" hidden="1">
            <a:extLst>
              <a:ext uri="{FF2B5EF4-FFF2-40B4-BE49-F238E27FC236}">
                <a16:creationId xmlns:a16="http://schemas.microsoft.com/office/drawing/2014/main" id="{F44A4473-D4D4-4E24-B542-C5D63C28DA75}"/>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6153976" y="457964"/>
            <a:ext cx="6009066" cy="5914582"/>
            <a:chOff x="6153976" y="457964"/>
            <a:chExt cx="6009066" cy="5914582"/>
          </a:xfrm>
        </p:grpSpPr>
        <p:grpSp>
          <p:nvGrpSpPr>
            <p:cNvPr id="7" name="Group 6">
              <a:extLst>
                <a:ext uri="{FF2B5EF4-FFF2-40B4-BE49-F238E27FC236}">
                  <a16:creationId xmlns:a16="http://schemas.microsoft.com/office/drawing/2014/main" id="{14CA4A32-A016-460F-8B99-22A5D265B4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012621" y="2980002"/>
              <a:ext cx="317159" cy="932400"/>
              <a:chOff x="6376988" y="280988"/>
              <a:chExt cx="633413" cy="1862138"/>
            </a:xfrm>
          </p:grpSpPr>
          <p:sp>
            <p:nvSpPr>
              <p:cNvPr id="86" name="Freeform 68">
                <a:extLst>
                  <a:ext uri="{FF2B5EF4-FFF2-40B4-BE49-F238E27FC236}">
                    <a16:creationId xmlns:a16="http://schemas.microsoft.com/office/drawing/2014/main" id="{84DB1BC2-B158-4DA5-9164-843E6B566C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87" name="Freeform 69">
                <a:extLst>
                  <a:ext uri="{FF2B5EF4-FFF2-40B4-BE49-F238E27FC236}">
                    <a16:creationId xmlns:a16="http://schemas.microsoft.com/office/drawing/2014/main" id="{751FDE2E-D749-401E-B3BA-66B2F5231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88" name="Line 70">
                <a:extLst>
                  <a:ext uri="{FF2B5EF4-FFF2-40B4-BE49-F238E27FC236}">
                    <a16:creationId xmlns:a16="http://schemas.microsoft.com/office/drawing/2014/main" id="{49546377-E2EE-4854-AA84-5575789BAF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8" name="Group 7">
              <a:extLst>
                <a:ext uri="{FF2B5EF4-FFF2-40B4-BE49-F238E27FC236}">
                  <a16:creationId xmlns:a16="http://schemas.microsoft.com/office/drawing/2014/main" id="{04FCC465-42B8-456F-951F-8C51A42F97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24466" y="457964"/>
              <a:ext cx="3838576" cy="5838297"/>
              <a:chOff x="8324466" y="457964"/>
              <a:chExt cx="3838576" cy="5838297"/>
            </a:xfrm>
          </p:grpSpPr>
          <p:sp>
            <p:nvSpPr>
              <p:cNvPr id="48" name="Oval 47">
                <a:extLst>
                  <a:ext uri="{FF2B5EF4-FFF2-40B4-BE49-F238E27FC236}">
                    <a16:creationId xmlns:a16="http://schemas.microsoft.com/office/drawing/2014/main" id="{3D7F8A9A-8A53-4FD3-855C-C49B035CE8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nvGrpSpPr>
              <p:cNvPr id="49" name="Group 48">
                <a:extLst>
                  <a:ext uri="{FF2B5EF4-FFF2-40B4-BE49-F238E27FC236}">
                    <a16:creationId xmlns:a16="http://schemas.microsoft.com/office/drawing/2014/main" id="{AC347F99-AC7C-4DB2-8AAF-9E2A7AE629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64" name="Freeform 64">
                  <a:extLst>
                    <a:ext uri="{FF2B5EF4-FFF2-40B4-BE49-F238E27FC236}">
                      <a16:creationId xmlns:a16="http://schemas.microsoft.com/office/drawing/2014/main" id="{89B06C37-E219-479D-B324-0DC7D0565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65" name="Freeform 81">
                  <a:extLst>
                    <a:ext uri="{FF2B5EF4-FFF2-40B4-BE49-F238E27FC236}">
                      <a16:creationId xmlns:a16="http://schemas.microsoft.com/office/drawing/2014/main" id="{29A1D878-CEA2-41DC-8638-A852316726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66" name="Freeform 61">
                  <a:extLst>
                    <a:ext uri="{FF2B5EF4-FFF2-40B4-BE49-F238E27FC236}">
                      <a16:creationId xmlns:a16="http://schemas.microsoft.com/office/drawing/2014/main" id="{99394209-57ED-4126-A8DC-0862D1FA11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67" name="Freeform 78">
                  <a:extLst>
                    <a:ext uri="{FF2B5EF4-FFF2-40B4-BE49-F238E27FC236}">
                      <a16:creationId xmlns:a16="http://schemas.microsoft.com/office/drawing/2014/main" id="{A48B0004-4618-4D71-88D1-A2FEE4F0AD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68" name="Freeform 84">
                  <a:extLst>
                    <a:ext uri="{FF2B5EF4-FFF2-40B4-BE49-F238E27FC236}">
                      <a16:creationId xmlns:a16="http://schemas.microsoft.com/office/drawing/2014/main" id="{4D1C172B-2446-428A-A518-FE1B5FCE0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69" name="Freeform 87">
                  <a:extLst>
                    <a:ext uri="{FF2B5EF4-FFF2-40B4-BE49-F238E27FC236}">
                      <a16:creationId xmlns:a16="http://schemas.microsoft.com/office/drawing/2014/main" id="{E359C795-FCC1-401F-B0B6-F722AE632A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0" name="Freeform 60">
                  <a:extLst>
                    <a:ext uri="{FF2B5EF4-FFF2-40B4-BE49-F238E27FC236}">
                      <a16:creationId xmlns:a16="http://schemas.microsoft.com/office/drawing/2014/main" id="{8260D102-71BB-497E-A5CF-743FB5987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1" name="Freeform 59">
                  <a:extLst>
                    <a:ext uri="{FF2B5EF4-FFF2-40B4-BE49-F238E27FC236}">
                      <a16:creationId xmlns:a16="http://schemas.microsoft.com/office/drawing/2014/main" id="{811E3D98-A5FB-4BDE-A07D-A03EB898C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2" name="Freeform 62">
                  <a:extLst>
                    <a:ext uri="{FF2B5EF4-FFF2-40B4-BE49-F238E27FC236}">
                      <a16:creationId xmlns:a16="http://schemas.microsoft.com/office/drawing/2014/main" id="{9E48CE7F-B4EF-4629-8706-6838C171EF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3" name="Freeform 65">
                  <a:extLst>
                    <a:ext uri="{FF2B5EF4-FFF2-40B4-BE49-F238E27FC236}">
                      <a16:creationId xmlns:a16="http://schemas.microsoft.com/office/drawing/2014/main" id="{C8EBC77A-0887-4128-A73B-2C0165C6F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4" name="Freeform 79">
                  <a:extLst>
                    <a:ext uri="{FF2B5EF4-FFF2-40B4-BE49-F238E27FC236}">
                      <a16:creationId xmlns:a16="http://schemas.microsoft.com/office/drawing/2014/main" id="{7AF3D400-AAAA-47BD-922E-AA3A2AFA3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5" name="Freeform 82">
                  <a:extLst>
                    <a:ext uri="{FF2B5EF4-FFF2-40B4-BE49-F238E27FC236}">
                      <a16:creationId xmlns:a16="http://schemas.microsoft.com/office/drawing/2014/main" id="{B0A3E6A0-609D-427D-9D34-E7CF184B45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6" name="Freeform 85">
                  <a:extLst>
                    <a:ext uri="{FF2B5EF4-FFF2-40B4-BE49-F238E27FC236}">
                      <a16:creationId xmlns:a16="http://schemas.microsoft.com/office/drawing/2014/main" id="{DDE08965-A3F4-426A-924B-102A6F6FE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7" name="Freeform 88">
                  <a:extLst>
                    <a:ext uri="{FF2B5EF4-FFF2-40B4-BE49-F238E27FC236}">
                      <a16:creationId xmlns:a16="http://schemas.microsoft.com/office/drawing/2014/main" id="{13FA8E6E-7F53-47E9-9BF8-1CD3130F42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nvGrpSpPr>
                <p:cNvPr id="78" name="Group 77">
                  <a:extLst>
                    <a:ext uri="{FF2B5EF4-FFF2-40B4-BE49-F238E27FC236}">
                      <a16:creationId xmlns:a16="http://schemas.microsoft.com/office/drawing/2014/main" id="{7A8A9991-EF8F-4128-9DB7-A2FA8CF2F68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79" name="Line 63">
                    <a:extLst>
                      <a:ext uri="{FF2B5EF4-FFF2-40B4-BE49-F238E27FC236}">
                        <a16:creationId xmlns:a16="http://schemas.microsoft.com/office/drawing/2014/main" id="{41E966B6-186E-4D17-B570-969B6951A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0" name="Line 66">
                    <a:extLst>
                      <a:ext uri="{FF2B5EF4-FFF2-40B4-BE49-F238E27FC236}">
                        <a16:creationId xmlns:a16="http://schemas.microsoft.com/office/drawing/2014/main" id="{918B08AD-5F3C-4FC5-8998-8524763C75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1" name="Line 67">
                    <a:extLst>
                      <a:ext uri="{FF2B5EF4-FFF2-40B4-BE49-F238E27FC236}">
                        <a16:creationId xmlns:a16="http://schemas.microsoft.com/office/drawing/2014/main" id="{EDF72260-B0A1-47A1-9459-FDF4600AC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2" name="Line 80">
                    <a:extLst>
                      <a:ext uri="{FF2B5EF4-FFF2-40B4-BE49-F238E27FC236}">
                        <a16:creationId xmlns:a16="http://schemas.microsoft.com/office/drawing/2014/main" id="{C6A7FA58-53F7-4C2F-96D5-E97BB3CC6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3" name="Line 83">
                    <a:extLst>
                      <a:ext uri="{FF2B5EF4-FFF2-40B4-BE49-F238E27FC236}">
                        <a16:creationId xmlns:a16="http://schemas.microsoft.com/office/drawing/2014/main" id="{1B986617-481E-450F-8FAD-CA3086A3E0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4" name="Line 86">
                    <a:extLst>
                      <a:ext uri="{FF2B5EF4-FFF2-40B4-BE49-F238E27FC236}">
                        <a16:creationId xmlns:a16="http://schemas.microsoft.com/office/drawing/2014/main" id="{4D24CAEB-B2FE-4796-8E6E-DB5148C38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5" name="Line 89">
                    <a:extLst>
                      <a:ext uri="{FF2B5EF4-FFF2-40B4-BE49-F238E27FC236}">
                        <a16:creationId xmlns:a16="http://schemas.microsoft.com/office/drawing/2014/main" id="{3D577B03-E6D9-4FFA-A799-E504CBF8D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50" name="Group 49">
                <a:extLst>
                  <a:ext uri="{FF2B5EF4-FFF2-40B4-BE49-F238E27FC236}">
                    <a16:creationId xmlns:a16="http://schemas.microsoft.com/office/drawing/2014/main" id="{43509C13-FDEE-45B0-B954-D80D6F38F00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56" name="Group 55">
                  <a:extLst>
                    <a:ext uri="{FF2B5EF4-FFF2-40B4-BE49-F238E27FC236}">
                      <a16:creationId xmlns:a16="http://schemas.microsoft.com/office/drawing/2014/main" id="{21FF647D-8D8A-43E8-A2E2-46D1117839F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60" name="Straight Connector 59">
                    <a:extLst>
                      <a:ext uri="{FF2B5EF4-FFF2-40B4-BE49-F238E27FC236}">
                        <a16:creationId xmlns:a16="http://schemas.microsoft.com/office/drawing/2014/main" id="{87B8728B-0A45-4551-99F0-CF33B850DA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CFAA15D-9EFC-4A70-AC98-CB3EF00C3A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62" name="Rectangle 30">
                    <a:extLst>
                      <a:ext uri="{FF2B5EF4-FFF2-40B4-BE49-F238E27FC236}">
                        <a16:creationId xmlns:a16="http://schemas.microsoft.com/office/drawing/2014/main" id="{AD80CCBD-3F02-48A0-A24E-5971D22951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63" name="Rectangle 30">
                    <a:extLst>
                      <a:ext uri="{FF2B5EF4-FFF2-40B4-BE49-F238E27FC236}">
                        <a16:creationId xmlns:a16="http://schemas.microsoft.com/office/drawing/2014/main" id="{AB5B7D34-5A4E-48DE-8893-0F022E4CC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nvGrpSpPr>
                <p:cNvPr id="57" name="Group 56">
                  <a:extLst>
                    <a:ext uri="{FF2B5EF4-FFF2-40B4-BE49-F238E27FC236}">
                      <a16:creationId xmlns:a16="http://schemas.microsoft.com/office/drawing/2014/main" id="{2341ADC6-0CC2-46C0-BA6F-9D99136698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58" name="Freeform: Shape 57">
                    <a:extLst>
                      <a:ext uri="{FF2B5EF4-FFF2-40B4-BE49-F238E27FC236}">
                        <a16:creationId xmlns:a16="http://schemas.microsoft.com/office/drawing/2014/main" id="{A93316DB-546B-41BA-AD1B-94D5C46702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59" name="Freeform: Shape 58">
                    <a:extLst>
                      <a:ext uri="{FF2B5EF4-FFF2-40B4-BE49-F238E27FC236}">
                        <a16:creationId xmlns:a16="http://schemas.microsoft.com/office/drawing/2014/main" id="{35105C82-44C4-41C2-96AE-ADE6DD1D71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grpSp>
            <p:nvGrpSpPr>
              <p:cNvPr id="51" name="Group 50">
                <a:extLst>
                  <a:ext uri="{FF2B5EF4-FFF2-40B4-BE49-F238E27FC236}">
                    <a16:creationId xmlns:a16="http://schemas.microsoft.com/office/drawing/2014/main" id="{A7A634F2-054C-4614-9ECB-96BE809893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52" name="Group 51">
                  <a:extLst>
                    <a:ext uri="{FF2B5EF4-FFF2-40B4-BE49-F238E27FC236}">
                      <a16:creationId xmlns:a16="http://schemas.microsoft.com/office/drawing/2014/main" id="{1764AB7F-1912-4909-A04A-C8D125467E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54" name="Freeform 68">
                    <a:extLst>
                      <a:ext uri="{FF2B5EF4-FFF2-40B4-BE49-F238E27FC236}">
                        <a16:creationId xmlns:a16="http://schemas.microsoft.com/office/drawing/2014/main" id="{6B93639B-DE1C-4A46-A4B5-B88FD6FC2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55" name="Freeform 69">
                    <a:extLst>
                      <a:ext uri="{FF2B5EF4-FFF2-40B4-BE49-F238E27FC236}">
                        <a16:creationId xmlns:a16="http://schemas.microsoft.com/office/drawing/2014/main" id="{A6C5D17F-13E7-4861-A839-3C56ABD56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sp>
              <p:nvSpPr>
                <p:cNvPr id="53" name="Line 70">
                  <a:extLst>
                    <a:ext uri="{FF2B5EF4-FFF2-40B4-BE49-F238E27FC236}">
                      <a16:creationId xmlns:a16="http://schemas.microsoft.com/office/drawing/2014/main" id="{1C343C91-0F9E-4530-939D-2D9F15DF4A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9" name="Group 8">
              <a:extLst>
                <a:ext uri="{FF2B5EF4-FFF2-40B4-BE49-F238E27FC236}">
                  <a16:creationId xmlns:a16="http://schemas.microsoft.com/office/drawing/2014/main" id="{92109E9F-E572-4202-B7A6-630155DD5B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6153976" y="534249"/>
              <a:ext cx="3838576" cy="5838297"/>
              <a:chOff x="8324466" y="457964"/>
              <a:chExt cx="3838576" cy="5838297"/>
            </a:xfrm>
          </p:grpSpPr>
          <p:sp>
            <p:nvSpPr>
              <p:cNvPr id="10" name="Oval 9">
                <a:extLst>
                  <a:ext uri="{FF2B5EF4-FFF2-40B4-BE49-F238E27FC236}">
                    <a16:creationId xmlns:a16="http://schemas.microsoft.com/office/drawing/2014/main" id="{B4FF54B2-44F5-42F7-8353-111D80A8D2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nvGrpSpPr>
              <p:cNvPr id="11" name="Group 10">
                <a:extLst>
                  <a:ext uri="{FF2B5EF4-FFF2-40B4-BE49-F238E27FC236}">
                    <a16:creationId xmlns:a16="http://schemas.microsoft.com/office/drawing/2014/main" id="{19A2BBF4-4F54-4179-B672-AD4C8D58A3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26" name="Freeform 64">
                  <a:extLst>
                    <a:ext uri="{FF2B5EF4-FFF2-40B4-BE49-F238E27FC236}">
                      <a16:creationId xmlns:a16="http://schemas.microsoft.com/office/drawing/2014/main" id="{2F2D95CF-DAE2-4601-B9A6-233F4F2F3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7" name="Freeform 81">
                  <a:extLst>
                    <a:ext uri="{FF2B5EF4-FFF2-40B4-BE49-F238E27FC236}">
                      <a16:creationId xmlns:a16="http://schemas.microsoft.com/office/drawing/2014/main" id="{3CD52B72-C30B-4570-A8AB-78CB884F8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8" name="Freeform 61">
                  <a:extLst>
                    <a:ext uri="{FF2B5EF4-FFF2-40B4-BE49-F238E27FC236}">
                      <a16:creationId xmlns:a16="http://schemas.microsoft.com/office/drawing/2014/main" id="{696A9FBF-C89D-4CF9-A1DC-C0275A3B3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9" name="Freeform 78">
                  <a:extLst>
                    <a:ext uri="{FF2B5EF4-FFF2-40B4-BE49-F238E27FC236}">
                      <a16:creationId xmlns:a16="http://schemas.microsoft.com/office/drawing/2014/main" id="{C50B0ACE-17B4-4F11-BA43-0159796B83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0" name="Freeform 84">
                  <a:extLst>
                    <a:ext uri="{FF2B5EF4-FFF2-40B4-BE49-F238E27FC236}">
                      <a16:creationId xmlns:a16="http://schemas.microsoft.com/office/drawing/2014/main" id="{F0346B01-7019-48B2-9BE7-3E90F590F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1" name="Freeform 87">
                  <a:extLst>
                    <a:ext uri="{FF2B5EF4-FFF2-40B4-BE49-F238E27FC236}">
                      <a16:creationId xmlns:a16="http://schemas.microsoft.com/office/drawing/2014/main" id="{5C186E4B-7559-4E95-9BDD-7DA75E0873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2" name="Freeform 60">
                  <a:extLst>
                    <a:ext uri="{FF2B5EF4-FFF2-40B4-BE49-F238E27FC236}">
                      <a16:creationId xmlns:a16="http://schemas.microsoft.com/office/drawing/2014/main" id="{4FFE117A-211E-4BD5-AB76-05026DEC6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3" name="Freeform 59">
                  <a:extLst>
                    <a:ext uri="{FF2B5EF4-FFF2-40B4-BE49-F238E27FC236}">
                      <a16:creationId xmlns:a16="http://schemas.microsoft.com/office/drawing/2014/main" id="{5CC0C412-2859-4E97-924F-291318E6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4" name="Freeform 62">
                  <a:extLst>
                    <a:ext uri="{FF2B5EF4-FFF2-40B4-BE49-F238E27FC236}">
                      <a16:creationId xmlns:a16="http://schemas.microsoft.com/office/drawing/2014/main" id="{AECE441C-0FBF-4F02-9781-35F2487E3C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5" name="Freeform 65">
                  <a:extLst>
                    <a:ext uri="{FF2B5EF4-FFF2-40B4-BE49-F238E27FC236}">
                      <a16:creationId xmlns:a16="http://schemas.microsoft.com/office/drawing/2014/main" id="{951A4317-3E34-41B4-BCD9-E6E0627C18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6" name="Freeform 79">
                  <a:extLst>
                    <a:ext uri="{FF2B5EF4-FFF2-40B4-BE49-F238E27FC236}">
                      <a16:creationId xmlns:a16="http://schemas.microsoft.com/office/drawing/2014/main" id="{CE2D40E4-274B-4D43-801B-7B3BAF03E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7" name="Freeform 82">
                  <a:extLst>
                    <a:ext uri="{FF2B5EF4-FFF2-40B4-BE49-F238E27FC236}">
                      <a16:creationId xmlns:a16="http://schemas.microsoft.com/office/drawing/2014/main" id="{2D939FC8-6395-4DCB-B28C-2342BFB72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8" name="Freeform 85">
                  <a:extLst>
                    <a:ext uri="{FF2B5EF4-FFF2-40B4-BE49-F238E27FC236}">
                      <a16:creationId xmlns:a16="http://schemas.microsoft.com/office/drawing/2014/main" id="{620FEEF2-AE91-48CA-8FE7-B50F83E1C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9" name="Freeform 88">
                  <a:extLst>
                    <a:ext uri="{FF2B5EF4-FFF2-40B4-BE49-F238E27FC236}">
                      <a16:creationId xmlns:a16="http://schemas.microsoft.com/office/drawing/2014/main" id="{27050D75-D26B-4BD3-A4A5-68DF13E9C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nvGrpSpPr>
                <p:cNvPr id="40" name="Group 39">
                  <a:extLst>
                    <a:ext uri="{FF2B5EF4-FFF2-40B4-BE49-F238E27FC236}">
                      <a16:creationId xmlns:a16="http://schemas.microsoft.com/office/drawing/2014/main" id="{37668160-F5BE-4756-B84F-C68992BC7A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41" name="Line 63">
                    <a:extLst>
                      <a:ext uri="{FF2B5EF4-FFF2-40B4-BE49-F238E27FC236}">
                        <a16:creationId xmlns:a16="http://schemas.microsoft.com/office/drawing/2014/main" id="{E7F90261-4A5A-4C39-B4B3-FEBED04E3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2" name="Line 66">
                    <a:extLst>
                      <a:ext uri="{FF2B5EF4-FFF2-40B4-BE49-F238E27FC236}">
                        <a16:creationId xmlns:a16="http://schemas.microsoft.com/office/drawing/2014/main" id="{71681E7C-A7E8-4F01-9001-3FD1105E1B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3" name="Line 67">
                    <a:extLst>
                      <a:ext uri="{FF2B5EF4-FFF2-40B4-BE49-F238E27FC236}">
                        <a16:creationId xmlns:a16="http://schemas.microsoft.com/office/drawing/2014/main" id="{901B0597-C838-4481-A49D-E8D85B631C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4" name="Line 80">
                    <a:extLst>
                      <a:ext uri="{FF2B5EF4-FFF2-40B4-BE49-F238E27FC236}">
                        <a16:creationId xmlns:a16="http://schemas.microsoft.com/office/drawing/2014/main" id="{23C2B0BF-A329-4A97-B3D5-545BC6813E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5" name="Line 83">
                    <a:extLst>
                      <a:ext uri="{FF2B5EF4-FFF2-40B4-BE49-F238E27FC236}">
                        <a16:creationId xmlns:a16="http://schemas.microsoft.com/office/drawing/2014/main" id="{DBCCCA80-4FEE-4C79-8AF3-66B97054C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6" name="Line 86">
                    <a:extLst>
                      <a:ext uri="{FF2B5EF4-FFF2-40B4-BE49-F238E27FC236}">
                        <a16:creationId xmlns:a16="http://schemas.microsoft.com/office/drawing/2014/main" id="{4B9AD13F-808D-4464-989B-F40B3E77B7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7" name="Line 89">
                    <a:extLst>
                      <a:ext uri="{FF2B5EF4-FFF2-40B4-BE49-F238E27FC236}">
                        <a16:creationId xmlns:a16="http://schemas.microsoft.com/office/drawing/2014/main" id="{076473B5-E30F-4635-8789-51368A971B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12" name="Group 11">
                <a:extLst>
                  <a:ext uri="{FF2B5EF4-FFF2-40B4-BE49-F238E27FC236}">
                    <a16:creationId xmlns:a16="http://schemas.microsoft.com/office/drawing/2014/main" id="{EF568995-35CF-4C80-A63C-82B47F1BA1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18" name="Group 17">
                  <a:extLst>
                    <a:ext uri="{FF2B5EF4-FFF2-40B4-BE49-F238E27FC236}">
                      <a16:creationId xmlns:a16="http://schemas.microsoft.com/office/drawing/2014/main" id="{99432608-19E2-4A3E-A68B-45C8E5DD47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22" name="Straight Connector 21">
                    <a:extLst>
                      <a:ext uri="{FF2B5EF4-FFF2-40B4-BE49-F238E27FC236}">
                        <a16:creationId xmlns:a16="http://schemas.microsoft.com/office/drawing/2014/main" id="{127A2810-84DE-450A-986B-DE8AF8AE6F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A56ED6A-BBD4-4005-A99D-65BCF8047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Rectangle 30">
                    <a:extLst>
                      <a:ext uri="{FF2B5EF4-FFF2-40B4-BE49-F238E27FC236}">
                        <a16:creationId xmlns:a16="http://schemas.microsoft.com/office/drawing/2014/main" id="{CFC0629C-AFCE-4D39-87D5-36EF1FE5CF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5" name="Rectangle 30">
                    <a:extLst>
                      <a:ext uri="{FF2B5EF4-FFF2-40B4-BE49-F238E27FC236}">
                        <a16:creationId xmlns:a16="http://schemas.microsoft.com/office/drawing/2014/main" id="{81F3517A-93AD-4DF3-BEC7-E607A73E5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nvGrpSpPr>
                <p:cNvPr id="19" name="Group 18">
                  <a:extLst>
                    <a:ext uri="{FF2B5EF4-FFF2-40B4-BE49-F238E27FC236}">
                      <a16:creationId xmlns:a16="http://schemas.microsoft.com/office/drawing/2014/main" id="{4CBBC251-E8DD-438C-8733-7D65F461A4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20" name="Freeform: Shape 19">
                    <a:extLst>
                      <a:ext uri="{FF2B5EF4-FFF2-40B4-BE49-F238E27FC236}">
                        <a16:creationId xmlns:a16="http://schemas.microsoft.com/office/drawing/2014/main" id="{6A94A4D4-EFFA-4AE2-B533-75F01F0F0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21" name="Freeform: Shape 20">
                    <a:extLst>
                      <a:ext uri="{FF2B5EF4-FFF2-40B4-BE49-F238E27FC236}">
                        <a16:creationId xmlns:a16="http://schemas.microsoft.com/office/drawing/2014/main" id="{1F4B0E1D-2F9C-444A-ADBA-BDE9F01D8D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grpSp>
            <p:nvGrpSpPr>
              <p:cNvPr id="13" name="Group 12">
                <a:extLst>
                  <a:ext uri="{FF2B5EF4-FFF2-40B4-BE49-F238E27FC236}">
                    <a16:creationId xmlns:a16="http://schemas.microsoft.com/office/drawing/2014/main" id="{5F5ACA0E-A5DF-4015-8FD4-FA7A53E9D1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14" name="Group 13">
                  <a:extLst>
                    <a:ext uri="{FF2B5EF4-FFF2-40B4-BE49-F238E27FC236}">
                      <a16:creationId xmlns:a16="http://schemas.microsoft.com/office/drawing/2014/main" id="{5A4DCFFD-FD3C-42EA-862E-5B792D9020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6" name="Freeform 68">
                    <a:extLst>
                      <a:ext uri="{FF2B5EF4-FFF2-40B4-BE49-F238E27FC236}">
                        <a16:creationId xmlns:a16="http://schemas.microsoft.com/office/drawing/2014/main" id="{0089A8F3-7530-4C17-848C-580015C3ED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 name="Freeform 69">
                    <a:extLst>
                      <a:ext uri="{FF2B5EF4-FFF2-40B4-BE49-F238E27FC236}">
                        <a16:creationId xmlns:a16="http://schemas.microsoft.com/office/drawing/2014/main" id="{61D8EA0C-1521-4C6D-8C09-DD6D8F1F22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sp>
              <p:nvSpPr>
                <p:cNvPr id="15" name="Line 70">
                  <a:extLst>
                    <a:ext uri="{FF2B5EF4-FFF2-40B4-BE49-F238E27FC236}">
                      <a16:creationId xmlns:a16="http://schemas.microsoft.com/office/drawing/2014/main" id="{517033B6-6B8A-4BD6-9A52-BF9E9EFBD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cxnSp>
        <p:nvCxnSpPr>
          <p:cNvPr id="173" name="Straight Connector 172">
            <a:extLst>
              <a:ext uri="{FF2B5EF4-FFF2-40B4-BE49-F238E27FC236}">
                <a16:creationId xmlns:a16="http://schemas.microsoft.com/office/drawing/2014/main" id="{88D7A558-4107-4032-8E5F-99B445369147}"/>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3038400" y="369087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75" name="Subtitle 2">
            <a:extLst>
              <a:ext uri="{FF2B5EF4-FFF2-40B4-BE49-F238E27FC236}">
                <a16:creationId xmlns:a16="http://schemas.microsoft.com/office/drawing/2014/main" id="{6B5BCC80-B184-4F6C-B3E3-CFC7F4C41C95}"/>
              </a:ext>
            </a:extLst>
          </p:cNvPr>
          <p:cNvSpPr>
            <a:spLocks noGrp="1"/>
          </p:cNvSpPr>
          <p:nvPr>
            <p:ph type="subTitle" idx="1" hasCustomPrompt="1"/>
          </p:nvPr>
        </p:nvSpPr>
        <p:spPr>
          <a:xfrm>
            <a:off x="990000" y="4113213"/>
            <a:ext cx="4636800" cy="1655762"/>
          </a:xfrm>
        </p:spPr>
        <p:txBody>
          <a:bodyPr rtlCol="0">
            <a:normAutofit/>
          </a:bodyPr>
          <a:lstStyle>
            <a:lvl1pPr marL="0" indent="0" algn="ctr">
              <a:buNone/>
              <a:defRPr/>
            </a:lvl1pPr>
          </a:lstStyle>
          <a:p>
            <a:pPr rtl="0"/>
            <a:r>
              <a:rPr lang="en-GB" noProof="0">
                <a:cs typeface="Calibri"/>
              </a:rPr>
              <a:t>Presenter name</a:t>
            </a:r>
            <a:endParaRPr lang="en-GB" noProof="0"/>
          </a:p>
        </p:txBody>
      </p:sp>
    </p:spTree>
    <p:extLst>
      <p:ext uri="{BB962C8B-B14F-4D97-AF65-F5344CB8AC3E}">
        <p14:creationId xmlns:p14="http://schemas.microsoft.com/office/powerpoint/2010/main" val="4229122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530307" y="536573"/>
            <a:ext cx="3856679" cy="1453003"/>
          </a:xfrm>
        </p:spPr>
        <p:txBody>
          <a:bodyPr rtlCol="0"/>
          <a:lstStyle>
            <a:lvl1pPr algn="ctr">
              <a:defRPr/>
            </a:lvl1pPr>
          </a:lstStyle>
          <a:p>
            <a:pPr rtl="0"/>
            <a:r>
              <a:rPr lang="en-US" noProof="0"/>
              <a:t>Click to edit Master title style</a:t>
            </a:r>
            <a:endParaRPr lang="en-GB" noProof="0"/>
          </a:p>
        </p:txBody>
      </p:sp>
      <p:cxnSp>
        <p:nvCxnSpPr>
          <p:cNvPr id="91" name="Straight Connector 90">
            <a:extLst>
              <a:ext uri="{FF2B5EF4-FFF2-40B4-BE49-F238E27FC236}">
                <a16:creationId xmlns:a16="http://schemas.microsoft.com/office/drawing/2014/main" id="{A3805DED-0C97-4EF7-B1E1-0E016E053719}"/>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2179125" y="242814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03" name="Content Placeholder 2">
            <a:extLst>
              <a:ext uri="{FF2B5EF4-FFF2-40B4-BE49-F238E27FC236}">
                <a16:creationId xmlns:a16="http://schemas.microsoft.com/office/drawing/2014/main" id="{E4838519-F7BD-42C9-BDE6-B4D6DF7E1175}"/>
              </a:ext>
            </a:extLst>
          </p:cNvPr>
          <p:cNvSpPr>
            <a:spLocks noGrp="1"/>
          </p:cNvSpPr>
          <p:nvPr>
            <p:ph idx="13" hasCustomPrompt="1"/>
          </p:nvPr>
        </p:nvSpPr>
        <p:spPr>
          <a:xfrm>
            <a:off x="907606" y="2877018"/>
            <a:ext cx="3060000" cy="2938561"/>
          </a:xfrm>
        </p:spPr>
        <p:txBody>
          <a:bodyPr rtlCol="0">
            <a:normAutofit/>
          </a:bodyPr>
          <a:lstStyle>
            <a:lvl1pPr algn="ctr">
              <a:defRPr/>
            </a:lvl1pPr>
          </a:lstStyle>
          <a:p>
            <a:pPr marL="0" indent="0" algn="ctr" rtl="0">
              <a:buNone/>
            </a:pPr>
            <a:r>
              <a:rPr lang="en-GB" noProof="0"/>
              <a:t>Click to edit master text style</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a:xfrm>
            <a:off x="450000" y="6357168"/>
            <a:ext cx="1480400" cy="461665"/>
          </a:xfrm>
        </p:spPr>
        <p:txBody>
          <a:bodyPr rtlCol="0"/>
          <a:lstStyle>
            <a:lvl1pPr>
              <a:defRPr/>
            </a:lvl1pPr>
          </a:lstStyle>
          <a:p>
            <a:pPr rtl="0"/>
            <a:r>
              <a:rPr lang="en-GB" noProof="0"/>
              <a:t>20XX</a:t>
            </a:r>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a:xfrm>
            <a:off x="1996947" y="6357600"/>
            <a:ext cx="6683376" cy="460800"/>
          </a:xfrm>
        </p:spPr>
        <p:txBody>
          <a:bodyPr rtlCol="0"/>
          <a:lstStyle>
            <a:lvl1pPr algn="l">
              <a:defRPr/>
            </a:lvl1pPr>
          </a:lstStyle>
          <a:p>
            <a:pPr rtl="0"/>
            <a:endParaRPr lang="en-GB" noProof="0"/>
          </a:p>
        </p:txBody>
      </p:sp>
      <p:sp>
        <p:nvSpPr>
          <p:cNvPr id="9" name="Picture Placeholder 8">
            <a:extLst>
              <a:ext uri="{FF2B5EF4-FFF2-40B4-BE49-F238E27FC236}">
                <a16:creationId xmlns:a16="http://schemas.microsoft.com/office/drawing/2014/main" id="{EF1A84F6-2D30-446A-9D91-44FBCB825679}"/>
              </a:ext>
            </a:extLst>
          </p:cNvPr>
          <p:cNvSpPr>
            <a:spLocks noGrp="1"/>
          </p:cNvSpPr>
          <p:nvPr>
            <p:ph type="pic" sz="quarter" idx="14"/>
          </p:nvPr>
        </p:nvSpPr>
        <p:spPr>
          <a:xfrm>
            <a:off x="4979987" y="0"/>
            <a:ext cx="7212013" cy="6858000"/>
          </a:xfrm>
        </p:spPr>
        <p:txBody>
          <a:bodyPr rtlCol="0"/>
          <a:lstStyle/>
          <a:p>
            <a:pPr rtl="0"/>
            <a:r>
              <a:rPr lang="en-US" noProof="0"/>
              <a:t>Click icon to add picture</a:t>
            </a:r>
            <a:endParaRPr lang="en-GB" noProof="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spTree>
    <p:extLst>
      <p:ext uri="{BB962C8B-B14F-4D97-AF65-F5344CB8AC3E}">
        <p14:creationId xmlns:p14="http://schemas.microsoft.com/office/powerpoint/2010/main" val="446465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4056600" y="536573"/>
            <a:ext cx="4078800" cy="1453003"/>
          </a:xfrm>
        </p:spPr>
        <p:txBody>
          <a:bodyPr rtlCol="0"/>
          <a:lstStyle>
            <a:lvl1pPr algn="ctr">
              <a:defRPr/>
            </a:lvl1pPr>
          </a:lstStyle>
          <a:p>
            <a:pPr rtl="0"/>
            <a:r>
              <a:rPr lang="en-US" noProof="0"/>
              <a:t>Click to edit Master title style</a:t>
            </a:r>
            <a:endParaRPr lang="en-GB" noProof="0"/>
          </a:p>
        </p:txBody>
      </p:sp>
      <p:sp>
        <p:nvSpPr>
          <p:cNvPr id="95" name="Text Placeholder 94">
            <a:extLst>
              <a:ext uri="{FF2B5EF4-FFF2-40B4-BE49-F238E27FC236}">
                <a16:creationId xmlns:a16="http://schemas.microsoft.com/office/drawing/2014/main" id="{376C93AE-577A-4E39-B37B-F54DD619E8E9}"/>
              </a:ext>
            </a:extLst>
          </p:cNvPr>
          <p:cNvSpPr>
            <a:spLocks noGrp="1"/>
          </p:cNvSpPr>
          <p:nvPr>
            <p:ph type="body" sz="quarter" idx="13" hasCustomPrompt="1"/>
          </p:nvPr>
        </p:nvSpPr>
        <p:spPr>
          <a:xfrm>
            <a:off x="3686175" y="2876550"/>
            <a:ext cx="4819650" cy="2875321"/>
          </a:xfrm>
        </p:spPr>
        <p:txBody>
          <a:bodyPr rtlCol="0">
            <a:normAutofit/>
          </a:bodyPr>
          <a:lstStyle>
            <a:lvl1pPr marL="0" indent="0" algn="ctr">
              <a:buNone/>
              <a:defRPr sz="1600" baseline="0"/>
            </a:lvl1pPr>
            <a:lvl2pPr marL="360000" indent="0" algn="ctr">
              <a:buFont typeface="Arial" panose="020B0604020202020204" pitchFamily="34" charset="0"/>
              <a:buNone/>
              <a:defRPr/>
            </a:lvl2pPr>
            <a:lvl3pPr marL="720000" indent="0" algn="ctr">
              <a:buNone/>
              <a:defRPr/>
            </a:lvl3pPr>
            <a:lvl4pPr marL="1080000" indent="0" algn="ctr">
              <a:buFont typeface="Arial" panose="020B0604020202020204" pitchFamily="34" charset="0"/>
              <a:buNone/>
              <a:defRPr/>
            </a:lvl4pPr>
            <a:lvl5pPr marL="1440000" indent="0" algn="ctr">
              <a:buNone/>
              <a:defRPr/>
            </a:lvl5pPr>
          </a:lstStyle>
          <a:p>
            <a:pPr lvl="0" rtl="0"/>
            <a:r>
              <a:rPr lang="en-GB" noProof="0"/>
              <a:t>Click to add text</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p:txBody>
          <a:bodyPr rtlCol="0"/>
          <a:lstStyle>
            <a:lvl1pPr>
              <a:defRPr/>
            </a:lvl1pPr>
          </a:lstStyle>
          <a:p>
            <a:pPr rtl="0"/>
            <a:r>
              <a:rPr lang="en-GB" noProof="0"/>
              <a:t>20XX</a:t>
            </a:r>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grpSp>
        <p:nvGrpSpPr>
          <p:cNvPr id="6" name="Group 5" hidden="1">
            <a:extLst>
              <a:ext uri="{FF2B5EF4-FFF2-40B4-BE49-F238E27FC236}">
                <a16:creationId xmlns:a16="http://schemas.microsoft.com/office/drawing/2014/main" id="{4DF41F26-BFC3-471C-AEBF-8D613043F8A1}"/>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199766" y="716800"/>
            <a:ext cx="3838575" cy="5583025"/>
            <a:chOff x="199766" y="716800"/>
            <a:chExt cx="3838575" cy="5583025"/>
          </a:xfrm>
        </p:grpSpPr>
        <p:grpSp>
          <p:nvGrpSpPr>
            <p:cNvPr id="7" name="Group 6">
              <a:extLst>
                <a:ext uri="{FF2B5EF4-FFF2-40B4-BE49-F238E27FC236}">
                  <a16:creationId xmlns:a16="http://schemas.microsoft.com/office/drawing/2014/main" id="{CD3F709F-F0BC-4149-B83C-D6E0B13F9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890329" y="26237"/>
              <a:ext cx="2457450" cy="3838575"/>
              <a:chOff x="587376" y="280988"/>
              <a:chExt cx="2457450" cy="3838575"/>
            </a:xfrm>
          </p:grpSpPr>
          <p:sp>
            <p:nvSpPr>
              <p:cNvPr id="26" name="Freeform 64">
                <a:extLst>
                  <a:ext uri="{FF2B5EF4-FFF2-40B4-BE49-F238E27FC236}">
                    <a16:creationId xmlns:a16="http://schemas.microsoft.com/office/drawing/2014/main" id="{5C5EF830-776D-4D9D-B2AD-E2EF27FE2B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7" name="Freeform 81">
                <a:extLst>
                  <a:ext uri="{FF2B5EF4-FFF2-40B4-BE49-F238E27FC236}">
                    <a16:creationId xmlns:a16="http://schemas.microsoft.com/office/drawing/2014/main" id="{24555386-DD07-47B5-8731-6188F04409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8" name="Freeform 61">
                <a:extLst>
                  <a:ext uri="{FF2B5EF4-FFF2-40B4-BE49-F238E27FC236}">
                    <a16:creationId xmlns:a16="http://schemas.microsoft.com/office/drawing/2014/main" id="{98AACD5A-587D-4523-8687-E39554A9EE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9" name="Freeform 78">
                <a:extLst>
                  <a:ext uri="{FF2B5EF4-FFF2-40B4-BE49-F238E27FC236}">
                    <a16:creationId xmlns:a16="http://schemas.microsoft.com/office/drawing/2014/main" id="{056E6FE3-AE0B-4665-BDC4-C43B088EA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0" name="Freeform 84">
                <a:extLst>
                  <a:ext uri="{FF2B5EF4-FFF2-40B4-BE49-F238E27FC236}">
                    <a16:creationId xmlns:a16="http://schemas.microsoft.com/office/drawing/2014/main" id="{3341E111-158B-46EB-85CF-76ACE2E63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1" name="Freeform 87">
                <a:extLst>
                  <a:ext uri="{FF2B5EF4-FFF2-40B4-BE49-F238E27FC236}">
                    <a16:creationId xmlns:a16="http://schemas.microsoft.com/office/drawing/2014/main" id="{B6BAC346-F465-42C1-B326-511CDAAF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2" name="Freeform 60">
                <a:extLst>
                  <a:ext uri="{FF2B5EF4-FFF2-40B4-BE49-F238E27FC236}">
                    <a16:creationId xmlns:a16="http://schemas.microsoft.com/office/drawing/2014/main" id="{41EFAE7C-FB00-406B-B543-258ECBA85C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3" name="Freeform 59">
                <a:extLst>
                  <a:ext uri="{FF2B5EF4-FFF2-40B4-BE49-F238E27FC236}">
                    <a16:creationId xmlns:a16="http://schemas.microsoft.com/office/drawing/2014/main" id="{7B8E44F7-B4B5-407F-8CBF-2EF396585A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4" name="Freeform 62">
                <a:extLst>
                  <a:ext uri="{FF2B5EF4-FFF2-40B4-BE49-F238E27FC236}">
                    <a16:creationId xmlns:a16="http://schemas.microsoft.com/office/drawing/2014/main" id="{E5CB4BB7-46DD-4D14-AF85-0E13EFBA6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5" name="Freeform 65">
                <a:extLst>
                  <a:ext uri="{FF2B5EF4-FFF2-40B4-BE49-F238E27FC236}">
                    <a16:creationId xmlns:a16="http://schemas.microsoft.com/office/drawing/2014/main" id="{F7F8EDDC-B124-4CF0-9C0B-036D7E9203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6" name="Freeform 79">
                <a:extLst>
                  <a:ext uri="{FF2B5EF4-FFF2-40B4-BE49-F238E27FC236}">
                    <a16:creationId xmlns:a16="http://schemas.microsoft.com/office/drawing/2014/main" id="{F9979D20-23CA-44BF-94E4-277FAA877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7" name="Freeform 82">
                <a:extLst>
                  <a:ext uri="{FF2B5EF4-FFF2-40B4-BE49-F238E27FC236}">
                    <a16:creationId xmlns:a16="http://schemas.microsoft.com/office/drawing/2014/main" id="{64DA53E4-1E27-44B2-9EA5-375E3D20A7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8" name="Freeform 85">
                <a:extLst>
                  <a:ext uri="{FF2B5EF4-FFF2-40B4-BE49-F238E27FC236}">
                    <a16:creationId xmlns:a16="http://schemas.microsoft.com/office/drawing/2014/main" id="{AF41DBD5-F7CA-43C7-B477-6E93D8DC0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9" name="Freeform 88">
                <a:extLst>
                  <a:ext uri="{FF2B5EF4-FFF2-40B4-BE49-F238E27FC236}">
                    <a16:creationId xmlns:a16="http://schemas.microsoft.com/office/drawing/2014/main" id="{8DE355CC-A733-4109-AC9E-4E5E96E35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nvGrpSpPr>
              <p:cNvPr id="40" name="Group 39">
                <a:extLst>
                  <a:ext uri="{FF2B5EF4-FFF2-40B4-BE49-F238E27FC236}">
                    <a16:creationId xmlns:a16="http://schemas.microsoft.com/office/drawing/2014/main" id="{C60E99C1-AC1B-4267-A404-07CA28EA1A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41" name="Line 63">
                  <a:extLst>
                    <a:ext uri="{FF2B5EF4-FFF2-40B4-BE49-F238E27FC236}">
                      <a16:creationId xmlns:a16="http://schemas.microsoft.com/office/drawing/2014/main" id="{46BA754B-AF8C-4E32-B5D4-BD2CA1341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2" name="Line 66">
                  <a:extLst>
                    <a:ext uri="{FF2B5EF4-FFF2-40B4-BE49-F238E27FC236}">
                      <a16:creationId xmlns:a16="http://schemas.microsoft.com/office/drawing/2014/main" id="{AA7154F4-DAA9-42B8-9C79-E7D89EB926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3" name="Line 67">
                  <a:extLst>
                    <a:ext uri="{FF2B5EF4-FFF2-40B4-BE49-F238E27FC236}">
                      <a16:creationId xmlns:a16="http://schemas.microsoft.com/office/drawing/2014/main" id="{CFCCE002-4181-4663-B8B4-5B5CC711B8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4" name="Line 80">
                  <a:extLst>
                    <a:ext uri="{FF2B5EF4-FFF2-40B4-BE49-F238E27FC236}">
                      <a16:creationId xmlns:a16="http://schemas.microsoft.com/office/drawing/2014/main" id="{B3C1286A-A92F-45A8-A144-C4EBF3B8BC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5" name="Line 83">
                  <a:extLst>
                    <a:ext uri="{FF2B5EF4-FFF2-40B4-BE49-F238E27FC236}">
                      <a16:creationId xmlns:a16="http://schemas.microsoft.com/office/drawing/2014/main" id="{31993490-8FCD-4048-A2E8-0A217FF65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6" name="Line 86">
                  <a:extLst>
                    <a:ext uri="{FF2B5EF4-FFF2-40B4-BE49-F238E27FC236}">
                      <a16:creationId xmlns:a16="http://schemas.microsoft.com/office/drawing/2014/main" id="{33AF3440-700A-44B0-A0D1-1E6301F18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7" name="Line 89">
                  <a:extLst>
                    <a:ext uri="{FF2B5EF4-FFF2-40B4-BE49-F238E27FC236}">
                      <a16:creationId xmlns:a16="http://schemas.microsoft.com/office/drawing/2014/main" id="{F17E7CAB-5E29-47AC-91E8-B488D357F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8" name="Group 7">
              <a:extLst>
                <a:ext uri="{FF2B5EF4-FFF2-40B4-BE49-F238E27FC236}">
                  <a16:creationId xmlns:a16="http://schemas.microsoft.com/office/drawing/2014/main" id="{D713AE0B-3A03-4CCB-B15E-CAF75D85583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500000">
              <a:off x="480743" y="3311698"/>
              <a:ext cx="1785984" cy="2211229"/>
              <a:chOff x="3125006" y="3171595"/>
              <a:chExt cx="1785984" cy="2211229"/>
            </a:xfrm>
          </p:grpSpPr>
          <p:grpSp>
            <p:nvGrpSpPr>
              <p:cNvPr id="18" name="Group 17">
                <a:extLst>
                  <a:ext uri="{FF2B5EF4-FFF2-40B4-BE49-F238E27FC236}">
                    <a16:creationId xmlns:a16="http://schemas.microsoft.com/office/drawing/2014/main" id="{94CC0330-760F-4B4E-BE37-D345B5B2E8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22" name="Straight Connector 21">
                  <a:extLst>
                    <a:ext uri="{FF2B5EF4-FFF2-40B4-BE49-F238E27FC236}">
                      <a16:creationId xmlns:a16="http://schemas.microsoft.com/office/drawing/2014/main" id="{8B6C8306-3715-4107-BA99-68EB308CA1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A4B3797-F2A4-43E3-B8F8-8BC4B0FBDE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Rectangle 30">
                  <a:extLst>
                    <a:ext uri="{FF2B5EF4-FFF2-40B4-BE49-F238E27FC236}">
                      <a16:creationId xmlns:a16="http://schemas.microsoft.com/office/drawing/2014/main" id="{BB27766D-84D5-4D02-AE36-3149427B2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5" name="Rectangle 30">
                  <a:extLst>
                    <a:ext uri="{FF2B5EF4-FFF2-40B4-BE49-F238E27FC236}">
                      <a16:creationId xmlns:a16="http://schemas.microsoft.com/office/drawing/2014/main" id="{8F1C8A62-8495-422A-9A73-9C59C603F6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nvGrpSpPr>
              <p:cNvPr id="19" name="Group 18">
                <a:extLst>
                  <a:ext uri="{FF2B5EF4-FFF2-40B4-BE49-F238E27FC236}">
                    <a16:creationId xmlns:a16="http://schemas.microsoft.com/office/drawing/2014/main" id="{B1CEBFBC-BC6E-4C5F-BEC4-DD2079D8E2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20" name="Freeform: Shape 19">
                  <a:extLst>
                    <a:ext uri="{FF2B5EF4-FFF2-40B4-BE49-F238E27FC236}">
                      <a16:creationId xmlns:a16="http://schemas.microsoft.com/office/drawing/2014/main" id="{969A298F-AA6C-4139-992B-E27C085461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21" name="Freeform: Shape 20">
                  <a:extLst>
                    <a:ext uri="{FF2B5EF4-FFF2-40B4-BE49-F238E27FC236}">
                      <a16:creationId xmlns:a16="http://schemas.microsoft.com/office/drawing/2014/main" id="{972AA363-33A2-4979-9DE5-9FA8ACADE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grpSp>
          <p:nvGrpSpPr>
            <p:cNvPr id="9" name="Group 8">
              <a:extLst>
                <a:ext uri="{FF2B5EF4-FFF2-40B4-BE49-F238E27FC236}">
                  <a16:creationId xmlns:a16="http://schemas.microsoft.com/office/drawing/2014/main" id="{A3822750-6B8C-4F83-9CAD-F924EF4937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555957" y="5230097"/>
              <a:ext cx="641183" cy="1069728"/>
              <a:chOff x="6484112" y="2967038"/>
              <a:chExt cx="641183" cy="1069728"/>
            </a:xfrm>
          </p:grpSpPr>
          <p:grpSp>
            <p:nvGrpSpPr>
              <p:cNvPr id="10" name="Group 9">
                <a:extLst>
                  <a:ext uri="{FF2B5EF4-FFF2-40B4-BE49-F238E27FC236}">
                    <a16:creationId xmlns:a16="http://schemas.microsoft.com/office/drawing/2014/main" id="{58523E1A-71CD-4B09-A4F4-07F86003B4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15" name="Freeform 68">
                  <a:extLst>
                    <a:ext uri="{FF2B5EF4-FFF2-40B4-BE49-F238E27FC236}">
                      <a16:creationId xmlns:a16="http://schemas.microsoft.com/office/drawing/2014/main" id="{169972B1-6443-4F74-80F9-BB4943CD30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6" name="Freeform 69">
                  <a:extLst>
                    <a:ext uri="{FF2B5EF4-FFF2-40B4-BE49-F238E27FC236}">
                      <a16:creationId xmlns:a16="http://schemas.microsoft.com/office/drawing/2014/main" id="{EB69F32F-40CA-458E-B833-E909ADFDD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 name="Line 70">
                  <a:extLst>
                    <a:ext uri="{FF2B5EF4-FFF2-40B4-BE49-F238E27FC236}">
                      <a16:creationId xmlns:a16="http://schemas.microsoft.com/office/drawing/2014/main" id="{5B2FEC36-803B-49C9-8313-D558457B25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11" name="Group 10">
                <a:extLst>
                  <a:ext uri="{FF2B5EF4-FFF2-40B4-BE49-F238E27FC236}">
                    <a16:creationId xmlns:a16="http://schemas.microsoft.com/office/drawing/2014/main" id="{5178F1E3-F49B-4E7A-BA5C-B2BFD9A636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12" name="Freeform 68">
                  <a:extLst>
                    <a:ext uri="{FF2B5EF4-FFF2-40B4-BE49-F238E27FC236}">
                      <a16:creationId xmlns:a16="http://schemas.microsoft.com/office/drawing/2014/main" id="{9F18055A-6D8B-4373-A010-59AE8C813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 name="Freeform 69">
                  <a:extLst>
                    <a:ext uri="{FF2B5EF4-FFF2-40B4-BE49-F238E27FC236}">
                      <a16:creationId xmlns:a16="http://schemas.microsoft.com/office/drawing/2014/main" id="{2612E838-0F14-4DE7-AD23-6A83078511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4" name="Line 70">
                  <a:extLst>
                    <a:ext uri="{FF2B5EF4-FFF2-40B4-BE49-F238E27FC236}">
                      <a16:creationId xmlns:a16="http://schemas.microsoft.com/office/drawing/2014/main" id="{AF3F8EED-B567-43E0-8B31-5A5E7AFB2D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grpSp>
        <p:nvGrpSpPr>
          <p:cNvPr id="48" name="Group 47" hidden="1">
            <a:extLst>
              <a:ext uri="{FF2B5EF4-FFF2-40B4-BE49-F238E27FC236}">
                <a16:creationId xmlns:a16="http://schemas.microsoft.com/office/drawing/2014/main" id="{952B8C31-9649-4E69-B31C-D77394EE2339}"/>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flipH="1">
            <a:off x="8153659" y="716800"/>
            <a:ext cx="3838575" cy="5583025"/>
            <a:chOff x="199766" y="716800"/>
            <a:chExt cx="3838575" cy="5583025"/>
          </a:xfrm>
        </p:grpSpPr>
        <p:grpSp>
          <p:nvGrpSpPr>
            <p:cNvPr id="49" name="Group 48">
              <a:extLst>
                <a:ext uri="{FF2B5EF4-FFF2-40B4-BE49-F238E27FC236}">
                  <a16:creationId xmlns:a16="http://schemas.microsoft.com/office/drawing/2014/main" id="{269D1249-EDCC-41AC-BA08-E670FB4E338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890329" y="26237"/>
              <a:ext cx="2457450" cy="3838575"/>
              <a:chOff x="587376" y="280988"/>
              <a:chExt cx="2457450" cy="3838575"/>
            </a:xfrm>
          </p:grpSpPr>
          <p:sp>
            <p:nvSpPr>
              <p:cNvPr id="68" name="Freeform 64">
                <a:extLst>
                  <a:ext uri="{FF2B5EF4-FFF2-40B4-BE49-F238E27FC236}">
                    <a16:creationId xmlns:a16="http://schemas.microsoft.com/office/drawing/2014/main" id="{EA5EA6EB-846A-4897-AE83-5BDD96A4F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69" name="Freeform 81">
                <a:extLst>
                  <a:ext uri="{FF2B5EF4-FFF2-40B4-BE49-F238E27FC236}">
                    <a16:creationId xmlns:a16="http://schemas.microsoft.com/office/drawing/2014/main" id="{185EF0DB-BE87-4CDD-823B-E665113797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0" name="Freeform 61">
                <a:extLst>
                  <a:ext uri="{FF2B5EF4-FFF2-40B4-BE49-F238E27FC236}">
                    <a16:creationId xmlns:a16="http://schemas.microsoft.com/office/drawing/2014/main" id="{9AC9E234-4400-46EB-92D7-9B53A68B91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1" name="Freeform 78">
                <a:extLst>
                  <a:ext uri="{FF2B5EF4-FFF2-40B4-BE49-F238E27FC236}">
                    <a16:creationId xmlns:a16="http://schemas.microsoft.com/office/drawing/2014/main" id="{A0C06F74-3085-4BB3-9758-D97415975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2" name="Freeform 84">
                <a:extLst>
                  <a:ext uri="{FF2B5EF4-FFF2-40B4-BE49-F238E27FC236}">
                    <a16:creationId xmlns:a16="http://schemas.microsoft.com/office/drawing/2014/main" id="{9EA54D9F-32B0-4B48-B93A-B5A9E3DC6B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3" name="Freeform 87">
                <a:extLst>
                  <a:ext uri="{FF2B5EF4-FFF2-40B4-BE49-F238E27FC236}">
                    <a16:creationId xmlns:a16="http://schemas.microsoft.com/office/drawing/2014/main" id="{3858A715-B583-4779-A1D2-86822F2CB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4" name="Freeform 60">
                <a:extLst>
                  <a:ext uri="{FF2B5EF4-FFF2-40B4-BE49-F238E27FC236}">
                    <a16:creationId xmlns:a16="http://schemas.microsoft.com/office/drawing/2014/main" id="{ECAE61B9-0396-4F89-85E9-EB174D639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5" name="Freeform 59">
                <a:extLst>
                  <a:ext uri="{FF2B5EF4-FFF2-40B4-BE49-F238E27FC236}">
                    <a16:creationId xmlns:a16="http://schemas.microsoft.com/office/drawing/2014/main" id="{46E4F030-726A-40ED-810F-C9F2379183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6" name="Freeform 62">
                <a:extLst>
                  <a:ext uri="{FF2B5EF4-FFF2-40B4-BE49-F238E27FC236}">
                    <a16:creationId xmlns:a16="http://schemas.microsoft.com/office/drawing/2014/main" id="{B3148C64-AE70-4F9D-B6CE-5C92B9922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7" name="Freeform 65">
                <a:extLst>
                  <a:ext uri="{FF2B5EF4-FFF2-40B4-BE49-F238E27FC236}">
                    <a16:creationId xmlns:a16="http://schemas.microsoft.com/office/drawing/2014/main" id="{78C97992-BC56-40D7-A639-3D314871C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8" name="Freeform 79">
                <a:extLst>
                  <a:ext uri="{FF2B5EF4-FFF2-40B4-BE49-F238E27FC236}">
                    <a16:creationId xmlns:a16="http://schemas.microsoft.com/office/drawing/2014/main" id="{469CAD99-0EFE-4B8E-922B-0C2BCFFD5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9" name="Freeform 82">
                <a:extLst>
                  <a:ext uri="{FF2B5EF4-FFF2-40B4-BE49-F238E27FC236}">
                    <a16:creationId xmlns:a16="http://schemas.microsoft.com/office/drawing/2014/main" id="{1D00B441-E5A3-4411-9B05-8E09BFF62D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80" name="Freeform 85">
                <a:extLst>
                  <a:ext uri="{FF2B5EF4-FFF2-40B4-BE49-F238E27FC236}">
                    <a16:creationId xmlns:a16="http://schemas.microsoft.com/office/drawing/2014/main" id="{3FFE4E0B-A703-4655-B55F-44B3A3902F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81" name="Freeform 88">
                <a:extLst>
                  <a:ext uri="{FF2B5EF4-FFF2-40B4-BE49-F238E27FC236}">
                    <a16:creationId xmlns:a16="http://schemas.microsoft.com/office/drawing/2014/main" id="{F19632C2-B953-4CD1-9EAA-5C1FEA3EF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nvGrpSpPr>
              <p:cNvPr id="82" name="Group 81">
                <a:extLst>
                  <a:ext uri="{FF2B5EF4-FFF2-40B4-BE49-F238E27FC236}">
                    <a16:creationId xmlns:a16="http://schemas.microsoft.com/office/drawing/2014/main" id="{DBDC3951-9E4C-4062-9B43-3038D9058A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83" name="Line 63">
                  <a:extLst>
                    <a:ext uri="{FF2B5EF4-FFF2-40B4-BE49-F238E27FC236}">
                      <a16:creationId xmlns:a16="http://schemas.microsoft.com/office/drawing/2014/main" id="{2764EF0E-A104-46C9-B242-778009E49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4" name="Line 66">
                  <a:extLst>
                    <a:ext uri="{FF2B5EF4-FFF2-40B4-BE49-F238E27FC236}">
                      <a16:creationId xmlns:a16="http://schemas.microsoft.com/office/drawing/2014/main" id="{D0A8B652-41E0-456C-9C9F-1F0EC0089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5" name="Line 67">
                  <a:extLst>
                    <a:ext uri="{FF2B5EF4-FFF2-40B4-BE49-F238E27FC236}">
                      <a16:creationId xmlns:a16="http://schemas.microsoft.com/office/drawing/2014/main" id="{802E547A-C876-460C-B6A4-BCE8D39DA0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6" name="Line 80">
                  <a:extLst>
                    <a:ext uri="{FF2B5EF4-FFF2-40B4-BE49-F238E27FC236}">
                      <a16:creationId xmlns:a16="http://schemas.microsoft.com/office/drawing/2014/main" id="{00363E6C-7B8D-4E1D-A93E-E73306E13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7" name="Line 83">
                  <a:extLst>
                    <a:ext uri="{FF2B5EF4-FFF2-40B4-BE49-F238E27FC236}">
                      <a16:creationId xmlns:a16="http://schemas.microsoft.com/office/drawing/2014/main" id="{206E174F-B8D0-4FFD-A1B5-56BFC5CCE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8" name="Line 86">
                  <a:extLst>
                    <a:ext uri="{FF2B5EF4-FFF2-40B4-BE49-F238E27FC236}">
                      <a16:creationId xmlns:a16="http://schemas.microsoft.com/office/drawing/2014/main" id="{3A10191E-76B5-4841-B32D-0DF6EAB639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9" name="Line 89">
                  <a:extLst>
                    <a:ext uri="{FF2B5EF4-FFF2-40B4-BE49-F238E27FC236}">
                      <a16:creationId xmlns:a16="http://schemas.microsoft.com/office/drawing/2014/main" id="{CF67EF0B-5FE7-4D99-8B38-95B1706F07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50" name="Group 49">
              <a:extLst>
                <a:ext uri="{FF2B5EF4-FFF2-40B4-BE49-F238E27FC236}">
                  <a16:creationId xmlns:a16="http://schemas.microsoft.com/office/drawing/2014/main" id="{0B39CF0F-2997-4D96-8F17-211C97D87D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500000">
              <a:off x="480743" y="3311698"/>
              <a:ext cx="1785984" cy="2211229"/>
              <a:chOff x="3125006" y="3171595"/>
              <a:chExt cx="1785984" cy="2211229"/>
            </a:xfrm>
          </p:grpSpPr>
          <p:grpSp>
            <p:nvGrpSpPr>
              <p:cNvPr id="60" name="Group 59">
                <a:extLst>
                  <a:ext uri="{FF2B5EF4-FFF2-40B4-BE49-F238E27FC236}">
                    <a16:creationId xmlns:a16="http://schemas.microsoft.com/office/drawing/2014/main" id="{6408937D-7FFE-4D6C-AF79-1F60035CC7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64" name="Straight Connector 63">
                  <a:extLst>
                    <a:ext uri="{FF2B5EF4-FFF2-40B4-BE49-F238E27FC236}">
                      <a16:creationId xmlns:a16="http://schemas.microsoft.com/office/drawing/2014/main" id="{749AA60A-BD5D-4647-AE8A-DF411C654B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F335D2B-768D-4700-A35C-F54A7BD352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66" name="Rectangle 30">
                  <a:extLst>
                    <a:ext uri="{FF2B5EF4-FFF2-40B4-BE49-F238E27FC236}">
                      <a16:creationId xmlns:a16="http://schemas.microsoft.com/office/drawing/2014/main" id="{B6F1EDEE-EDB1-4759-9339-8F60B631A3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67" name="Rectangle 30">
                  <a:extLst>
                    <a:ext uri="{FF2B5EF4-FFF2-40B4-BE49-F238E27FC236}">
                      <a16:creationId xmlns:a16="http://schemas.microsoft.com/office/drawing/2014/main" id="{305D4D3B-BD5E-44BE-BE6A-4C9184593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nvGrpSpPr>
              <p:cNvPr id="61" name="Group 60">
                <a:extLst>
                  <a:ext uri="{FF2B5EF4-FFF2-40B4-BE49-F238E27FC236}">
                    <a16:creationId xmlns:a16="http://schemas.microsoft.com/office/drawing/2014/main" id="{30748E9E-1F8D-4FB9-89D6-F5B35B5049F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62" name="Freeform: Shape 61">
                  <a:extLst>
                    <a:ext uri="{FF2B5EF4-FFF2-40B4-BE49-F238E27FC236}">
                      <a16:creationId xmlns:a16="http://schemas.microsoft.com/office/drawing/2014/main" id="{B56CFFBA-D942-451F-B4E0-133DEA264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63" name="Freeform: Shape 62">
                  <a:extLst>
                    <a:ext uri="{FF2B5EF4-FFF2-40B4-BE49-F238E27FC236}">
                      <a16:creationId xmlns:a16="http://schemas.microsoft.com/office/drawing/2014/main" id="{1B25F38B-03B2-435D-82ED-142D2AB4D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grpSp>
          <p:nvGrpSpPr>
            <p:cNvPr id="51" name="Group 50">
              <a:extLst>
                <a:ext uri="{FF2B5EF4-FFF2-40B4-BE49-F238E27FC236}">
                  <a16:creationId xmlns:a16="http://schemas.microsoft.com/office/drawing/2014/main" id="{E1A0A593-F414-4B02-A355-AC7A50A7E0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555957" y="5230097"/>
              <a:ext cx="641183" cy="1069728"/>
              <a:chOff x="6484112" y="2967038"/>
              <a:chExt cx="641183" cy="1069728"/>
            </a:xfrm>
          </p:grpSpPr>
          <p:grpSp>
            <p:nvGrpSpPr>
              <p:cNvPr id="52" name="Group 51">
                <a:extLst>
                  <a:ext uri="{FF2B5EF4-FFF2-40B4-BE49-F238E27FC236}">
                    <a16:creationId xmlns:a16="http://schemas.microsoft.com/office/drawing/2014/main" id="{1BA06E81-194E-43F2-B418-BF8101EAAE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57" name="Freeform 68">
                  <a:extLst>
                    <a:ext uri="{FF2B5EF4-FFF2-40B4-BE49-F238E27FC236}">
                      <a16:creationId xmlns:a16="http://schemas.microsoft.com/office/drawing/2014/main" id="{ABE6BF78-8FF2-4595-9072-48ACEBE20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58" name="Freeform 69">
                  <a:extLst>
                    <a:ext uri="{FF2B5EF4-FFF2-40B4-BE49-F238E27FC236}">
                      <a16:creationId xmlns:a16="http://schemas.microsoft.com/office/drawing/2014/main" id="{E182745B-1C12-49AC-97AD-501D806E9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59" name="Line 70">
                  <a:extLst>
                    <a:ext uri="{FF2B5EF4-FFF2-40B4-BE49-F238E27FC236}">
                      <a16:creationId xmlns:a16="http://schemas.microsoft.com/office/drawing/2014/main" id="{56B38515-A1C4-46D9-AEC6-E55E1CB733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53" name="Group 52">
                <a:extLst>
                  <a:ext uri="{FF2B5EF4-FFF2-40B4-BE49-F238E27FC236}">
                    <a16:creationId xmlns:a16="http://schemas.microsoft.com/office/drawing/2014/main" id="{C9A4424F-2DA0-4E5A-9291-0A5FCE5575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54" name="Freeform 68">
                  <a:extLst>
                    <a:ext uri="{FF2B5EF4-FFF2-40B4-BE49-F238E27FC236}">
                      <a16:creationId xmlns:a16="http://schemas.microsoft.com/office/drawing/2014/main" id="{8609BA22-8E70-41AA-BACA-C9F8A789B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55" name="Freeform 69">
                  <a:extLst>
                    <a:ext uri="{FF2B5EF4-FFF2-40B4-BE49-F238E27FC236}">
                      <a16:creationId xmlns:a16="http://schemas.microsoft.com/office/drawing/2014/main" id="{C2F49FC5-EFC3-4A02-9782-EC06564A9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56" name="Line 70">
                  <a:extLst>
                    <a:ext uri="{FF2B5EF4-FFF2-40B4-BE49-F238E27FC236}">
                      <a16:creationId xmlns:a16="http://schemas.microsoft.com/office/drawing/2014/main" id="{782187F0-090B-4C65-B604-5DD33B4FF2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cxnSp>
        <p:nvCxnSpPr>
          <p:cNvPr id="91" name="Straight Connector 90">
            <a:extLst>
              <a:ext uri="{FF2B5EF4-FFF2-40B4-BE49-F238E27FC236}">
                <a16:creationId xmlns:a16="http://schemas.microsoft.com/office/drawing/2014/main" id="{A3805DED-0C97-4EF7-B1E1-0E016E053719}"/>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5826000" y="242814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9438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Break">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7C0FA93-7C0D-4CC0-BB42-DF569688ED82}"/>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6096000" y="0"/>
            <a:ext cx="6096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bg1">
                  <a:alpha val="20000"/>
                </a:schemeClr>
              </a:solidFill>
            </a:endParaRPr>
          </a:p>
        </p:txBody>
      </p:sp>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989400" y="563402"/>
            <a:ext cx="4075200" cy="2058573"/>
          </a:xfrm>
        </p:spPr>
        <p:txBody>
          <a:bodyPr rtlCol="0">
            <a:noAutofit/>
          </a:bodyPr>
          <a:lstStyle>
            <a:lvl1pPr algn="ctr">
              <a:defRPr sz="3200"/>
            </a:lvl1pPr>
          </a:lstStyle>
          <a:p>
            <a:pPr rtl="0"/>
            <a:r>
              <a:rPr lang="en-US" noProof="0"/>
              <a:t>Click to edit Master title style</a:t>
            </a:r>
            <a:endParaRPr lang="en-GB" noProof="0"/>
          </a:p>
        </p:txBody>
      </p:sp>
      <p:sp>
        <p:nvSpPr>
          <p:cNvPr id="20" name="Subtitle 7">
            <a:extLst>
              <a:ext uri="{FF2B5EF4-FFF2-40B4-BE49-F238E27FC236}">
                <a16:creationId xmlns:a16="http://schemas.microsoft.com/office/drawing/2014/main" id="{C2777538-58E6-494C-A27B-B70346B0F395}"/>
              </a:ext>
            </a:extLst>
          </p:cNvPr>
          <p:cNvSpPr>
            <a:spLocks noGrp="1"/>
          </p:cNvSpPr>
          <p:nvPr>
            <p:ph type="subTitle" idx="1" hasCustomPrompt="1"/>
          </p:nvPr>
        </p:nvSpPr>
        <p:spPr>
          <a:xfrm>
            <a:off x="990000" y="4248000"/>
            <a:ext cx="4075200" cy="1520975"/>
          </a:xfrm>
        </p:spPr>
        <p:txBody>
          <a:bodyPr rtlCol="0">
            <a:normAutofit/>
          </a:bodyPr>
          <a:lstStyle>
            <a:lvl1pPr marL="0" indent="0" algn="ctr">
              <a:buNone/>
              <a:defRPr/>
            </a:lvl1pPr>
          </a:lstStyle>
          <a:p>
            <a:pPr rtl="0"/>
            <a:r>
              <a:rPr lang="en-GB" noProof="0"/>
              <a:t>Subtitle</a:t>
            </a:r>
          </a:p>
        </p:txBody>
      </p:sp>
      <p:sp>
        <p:nvSpPr>
          <p:cNvPr id="24" name="Picture Placeholder 23">
            <a:extLst>
              <a:ext uri="{FF2B5EF4-FFF2-40B4-BE49-F238E27FC236}">
                <a16:creationId xmlns:a16="http://schemas.microsoft.com/office/drawing/2014/main" id="{C9D32952-2D0C-4A3E-9354-E014C717894E}"/>
              </a:ext>
            </a:extLst>
          </p:cNvPr>
          <p:cNvSpPr>
            <a:spLocks noGrp="1"/>
          </p:cNvSpPr>
          <p:nvPr>
            <p:ph type="pic" sz="quarter" idx="13"/>
          </p:nvPr>
        </p:nvSpPr>
        <p:spPr>
          <a:xfrm>
            <a:off x="6654800" y="563563"/>
            <a:ext cx="4995863" cy="2706687"/>
          </a:xfrm>
        </p:spPr>
        <p:txBody>
          <a:bodyPr rtlCol="0"/>
          <a:lstStyle/>
          <a:p>
            <a:pPr rtl="0"/>
            <a:r>
              <a:rPr lang="en-US" noProof="0"/>
              <a:t>Click icon to add picture</a:t>
            </a:r>
            <a:endParaRPr lang="en-GB" noProof="0"/>
          </a:p>
        </p:txBody>
      </p:sp>
      <p:sp>
        <p:nvSpPr>
          <p:cNvPr id="26" name="Picture Placeholder 25">
            <a:extLst>
              <a:ext uri="{FF2B5EF4-FFF2-40B4-BE49-F238E27FC236}">
                <a16:creationId xmlns:a16="http://schemas.microsoft.com/office/drawing/2014/main" id="{92FA415D-7F98-4C81-A18F-A114BF021CC5}"/>
              </a:ext>
            </a:extLst>
          </p:cNvPr>
          <p:cNvSpPr>
            <a:spLocks noGrp="1"/>
          </p:cNvSpPr>
          <p:nvPr>
            <p:ph type="pic" sz="quarter" idx="14"/>
          </p:nvPr>
        </p:nvSpPr>
        <p:spPr>
          <a:xfrm>
            <a:off x="6654800" y="3587750"/>
            <a:ext cx="4995863" cy="2698750"/>
          </a:xfrm>
        </p:spPr>
        <p:txBody>
          <a:bodyPr rtlCol="0"/>
          <a:lstStyle/>
          <a:p>
            <a:pPr rtl="0"/>
            <a:r>
              <a:rPr lang="en-US" noProof="0"/>
              <a:t>Click icon to add picture</a:t>
            </a:r>
            <a:endParaRPr lang="en-GB" noProof="0"/>
          </a:p>
        </p:txBody>
      </p:sp>
      <p:grpSp>
        <p:nvGrpSpPr>
          <p:cNvPr id="6" name="Group 5" hidden="1">
            <a:extLst>
              <a:ext uri="{FF2B5EF4-FFF2-40B4-BE49-F238E27FC236}">
                <a16:creationId xmlns:a16="http://schemas.microsoft.com/office/drawing/2014/main" id="{36D3DA45-FD99-405B-8BF9-260DD97C0D4F}"/>
              </a:ext>
              <a:ext uri="{C183D7F6-B498-43B3-948B-1728B52AA6E4}">
                <adec:decorative xmlns:adec="http://schemas.microsoft.com/office/drawing/2017/decorative" val="1"/>
              </a:ext>
            </a:extLst>
          </p:cNvPr>
          <p:cNvGrpSpPr/>
          <p:nvPr userDrawn="1">
            <p:extLst>
              <p:ext uri="{386F3935-93C4-4BCD-93E2-E3B085C9AB24}">
                <p16:designElem xmlns:p16="http://schemas.microsoft.com/office/powerpoint/2015/main" val="1"/>
              </p:ext>
            </p:extLst>
          </p:nvPr>
        </p:nvGrpSpPr>
        <p:grpSpPr>
          <a:xfrm>
            <a:off x="1919525" y="2840038"/>
            <a:ext cx="2216150" cy="1177924"/>
            <a:chOff x="4987925" y="2840038"/>
            <a:chExt cx="2216150" cy="1177924"/>
          </a:xfrm>
        </p:grpSpPr>
        <p:sp>
          <p:nvSpPr>
            <p:cNvPr id="7" name="Rectangle 6">
              <a:extLst>
                <a:ext uri="{FF2B5EF4-FFF2-40B4-BE49-F238E27FC236}">
                  <a16:creationId xmlns:a16="http://schemas.microsoft.com/office/drawing/2014/main" id="{C5C2A03C-F372-4C6D-929D-FD97AD4396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nvGrpSpPr>
            <p:cNvPr id="8" name="Group 7">
              <a:extLst>
                <a:ext uri="{FF2B5EF4-FFF2-40B4-BE49-F238E27FC236}">
                  <a16:creationId xmlns:a16="http://schemas.microsoft.com/office/drawing/2014/main" id="{E8FEDBB3-0BD6-41BC-BB57-9FEC2E96C0F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720702" y="2912637"/>
              <a:ext cx="1080000" cy="1080000"/>
              <a:chOff x="6879023" y="2912637"/>
              <a:chExt cx="1080000" cy="1080000"/>
            </a:xfrm>
          </p:grpSpPr>
          <p:grpSp>
            <p:nvGrpSpPr>
              <p:cNvPr id="9" name="Group 8">
                <a:extLst>
                  <a:ext uri="{FF2B5EF4-FFF2-40B4-BE49-F238E27FC236}">
                    <a16:creationId xmlns:a16="http://schemas.microsoft.com/office/drawing/2014/main" id="{7D12B81D-3F14-4DA1-BECA-669824832A0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7260443" y="2912637"/>
                <a:ext cx="317159" cy="1080000"/>
                <a:chOff x="4799744" y="2905614"/>
                <a:chExt cx="317159" cy="1080000"/>
              </a:xfrm>
            </p:grpSpPr>
            <p:sp>
              <p:nvSpPr>
                <p:cNvPr id="14" name="Freeform 68">
                  <a:extLst>
                    <a:ext uri="{FF2B5EF4-FFF2-40B4-BE49-F238E27FC236}">
                      <a16:creationId xmlns:a16="http://schemas.microsoft.com/office/drawing/2014/main" id="{EA11E57D-88DD-4899-907A-2A5772002F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5" name="Freeform 69">
                  <a:extLst>
                    <a:ext uri="{FF2B5EF4-FFF2-40B4-BE49-F238E27FC236}">
                      <a16:creationId xmlns:a16="http://schemas.microsoft.com/office/drawing/2014/main" id="{7A5AEE18-30A4-4777-975F-02D107A171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6" name="Line 70">
                  <a:extLst>
                    <a:ext uri="{FF2B5EF4-FFF2-40B4-BE49-F238E27FC236}">
                      <a16:creationId xmlns:a16="http://schemas.microsoft.com/office/drawing/2014/main" id="{39EA21FB-AE36-478E-9770-CB842814390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10" name="Group 9">
                <a:extLst>
                  <a:ext uri="{FF2B5EF4-FFF2-40B4-BE49-F238E27FC236}">
                    <a16:creationId xmlns:a16="http://schemas.microsoft.com/office/drawing/2014/main" id="{BC45D5C4-2D3A-4F84-BED1-D9B75234B07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916369" y="2912637"/>
                <a:ext cx="317159" cy="1080000"/>
                <a:chOff x="4799744" y="2905614"/>
                <a:chExt cx="317159" cy="1080000"/>
              </a:xfrm>
            </p:grpSpPr>
            <p:sp>
              <p:nvSpPr>
                <p:cNvPr id="11" name="Freeform 68">
                  <a:extLst>
                    <a:ext uri="{FF2B5EF4-FFF2-40B4-BE49-F238E27FC236}">
                      <a16:creationId xmlns:a16="http://schemas.microsoft.com/office/drawing/2014/main" id="{259762E8-7432-4501-9FE5-92B04D37C76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2" name="Freeform 69">
                  <a:extLst>
                    <a:ext uri="{FF2B5EF4-FFF2-40B4-BE49-F238E27FC236}">
                      <a16:creationId xmlns:a16="http://schemas.microsoft.com/office/drawing/2014/main" id="{FF91FD3E-0148-4B50-8906-7D9CD382A3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 name="Line 70">
                  <a:extLst>
                    <a:ext uri="{FF2B5EF4-FFF2-40B4-BE49-F238E27FC236}">
                      <a16:creationId xmlns:a16="http://schemas.microsoft.com/office/drawing/2014/main" id="{506FA1AD-488A-4FD4-A79F-4343698EA73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spTree>
    <p:extLst>
      <p:ext uri="{BB962C8B-B14F-4D97-AF65-F5344CB8AC3E}">
        <p14:creationId xmlns:p14="http://schemas.microsoft.com/office/powerpoint/2010/main" val="1938724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32E59-6597-437B-B2F8-E2DD1F86A8F8}"/>
              </a:ext>
            </a:extLst>
          </p:cNvPr>
          <p:cNvSpPr>
            <a:spLocks noGrp="1"/>
          </p:cNvSpPr>
          <p:nvPr>
            <p:ph type="title"/>
          </p:nvPr>
        </p:nvSpPr>
        <p:spPr/>
        <p:txBody>
          <a:bodyPr rtlCol="0"/>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70E3BC1D-912E-4012-84AC-A509C9EF4F4E}"/>
              </a:ext>
            </a:extLst>
          </p:cNvPr>
          <p:cNvSpPr>
            <a:spLocks noGrp="1"/>
          </p:cNvSpPr>
          <p:nvPr>
            <p:ph idx="1"/>
          </p:nvPr>
        </p:nvSpPr>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a:extLst>
              <a:ext uri="{FF2B5EF4-FFF2-40B4-BE49-F238E27FC236}">
                <a16:creationId xmlns:a16="http://schemas.microsoft.com/office/drawing/2014/main" id="{E977110C-4AA3-4101-B3BD-140B90AF99C9}"/>
              </a:ext>
            </a:extLst>
          </p:cNvPr>
          <p:cNvSpPr>
            <a:spLocks noGrp="1"/>
          </p:cNvSpPr>
          <p:nvPr>
            <p:ph type="dt" sz="half" idx="10"/>
          </p:nvPr>
        </p:nvSpPr>
        <p:spPr/>
        <p:txBody>
          <a:bodyPr rtlCol="0"/>
          <a:lstStyle>
            <a:lvl1pPr>
              <a:defRPr/>
            </a:lvl1pPr>
          </a:lstStyle>
          <a:p>
            <a:pPr rtl="0"/>
            <a:r>
              <a:rPr lang="en-GB" noProof="0"/>
              <a:t>20XX</a:t>
            </a:r>
          </a:p>
        </p:txBody>
      </p:sp>
      <p:sp>
        <p:nvSpPr>
          <p:cNvPr id="5" name="Footer Placeholder 4">
            <a:extLst>
              <a:ext uri="{FF2B5EF4-FFF2-40B4-BE49-F238E27FC236}">
                <a16:creationId xmlns:a16="http://schemas.microsoft.com/office/drawing/2014/main" id="{4C50F189-4D8E-4DE6-8295-CF92FA8BFDEF}"/>
              </a:ext>
            </a:extLst>
          </p:cNvPr>
          <p:cNvSpPr>
            <a:spLocks noGrp="1"/>
          </p:cNvSpPr>
          <p:nvPr>
            <p:ph type="ftr" sz="quarter" idx="11"/>
          </p:nvPr>
        </p:nvSpPr>
        <p:spPr/>
        <p:txBody>
          <a:bodyPr rtlCol="0"/>
          <a:lstStyle/>
          <a:p>
            <a:pPr rtl="0"/>
            <a:endParaRPr lang="en-GB" noProof="0"/>
          </a:p>
        </p:txBody>
      </p:sp>
      <p:sp>
        <p:nvSpPr>
          <p:cNvPr id="6" name="Slide Number Placeholder 5">
            <a:extLst>
              <a:ext uri="{FF2B5EF4-FFF2-40B4-BE49-F238E27FC236}">
                <a16:creationId xmlns:a16="http://schemas.microsoft.com/office/drawing/2014/main" id="{575F33EC-1ACF-4D46-AEA5-A20802210B75}"/>
              </a:ext>
            </a:extLst>
          </p:cNvPr>
          <p:cNvSpPr>
            <a:spLocks noGrp="1"/>
          </p:cNvSpPr>
          <p:nvPr>
            <p:ph type="sldNum" sz="quarter" idx="12"/>
          </p:nvPr>
        </p:nvSpPr>
        <p:spPr/>
        <p:txBody>
          <a:bodyPr rtlCol="0"/>
          <a:lstStyle/>
          <a:p>
            <a:pPr rtl="0"/>
            <a:fld id="{FF2BD96E-3838-45D2-9031-D3AF67C920A5}" type="slidenum">
              <a:rPr lang="en-GB" noProof="0" smtClean="0"/>
              <a:t>‹#›</a:t>
            </a:fld>
            <a:endParaRPr lang="en-GB" noProof="0"/>
          </a:p>
        </p:txBody>
      </p:sp>
    </p:spTree>
    <p:extLst>
      <p:ext uri="{BB962C8B-B14F-4D97-AF65-F5344CB8AC3E}">
        <p14:creationId xmlns:p14="http://schemas.microsoft.com/office/powerpoint/2010/main" val="1372053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1_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32E59-6597-437B-B2F8-E2DD1F86A8F8}"/>
              </a:ext>
            </a:extLst>
          </p:cNvPr>
          <p:cNvSpPr>
            <a:spLocks noGrp="1"/>
          </p:cNvSpPr>
          <p:nvPr>
            <p:ph type="title"/>
          </p:nvPr>
        </p:nvSpPr>
        <p:spPr/>
        <p:txBody>
          <a:bodyPr rtlCol="0"/>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70E3BC1D-912E-4012-84AC-A509C9EF4F4E}"/>
              </a:ext>
            </a:extLst>
          </p:cNvPr>
          <p:cNvSpPr>
            <a:spLocks noGrp="1"/>
          </p:cNvSpPr>
          <p:nvPr>
            <p:ph idx="1"/>
          </p:nvPr>
        </p:nvSpPr>
        <p:spPr>
          <a:xfrm>
            <a:off x="838200" y="1839595"/>
            <a:ext cx="10515600" cy="4154488"/>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a:extLst>
              <a:ext uri="{FF2B5EF4-FFF2-40B4-BE49-F238E27FC236}">
                <a16:creationId xmlns:a16="http://schemas.microsoft.com/office/drawing/2014/main" id="{E977110C-4AA3-4101-B3BD-140B90AF99C9}"/>
              </a:ext>
            </a:extLst>
          </p:cNvPr>
          <p:cNvSpPr>
            <a:spLocks noGrp="1"/>
          </p:cNvSpPr>
          <p:nvPr>
            <p:ph type="dt" sz="half" idx="10"/>
          </p:nvPr>
        </p:nvSpPr>
        <p:spPr/>
        <p:txBody>
          <a:bodyPr rtlCol="0"/>
          <a:lstStyle>
            <a:lvl1pPr>
              <a:defRPr/>
            </a:lvl1pPr>
          </a:lstStyle>
          <a:p>
            <a:pPr rtl="0"/>
            <a:r>
              <a:rPr lang="en-GB" noProof="0"/>
              <a:t>20XX</a:t>
            </a:r>
          </a:p>
        </p:txBody>
      </p:sp>
      <p:sp>
        <p:nvSpPr>
          <p:cNvPr id="5" name="Footer Placeholder 4">
            <a:extLst>
              <a:ext uri="{FF2B5EF4-FFF2-40B4-BE49-F238E27FC236}">
                <a16:creationId xmlns:a16="http://schemas.microsoft.com/office/drawing/2014/main" id="{4C50F189-4D8E-4DE6-8295-CF92FA8BFDEF}"/>
              </a:ext>
            </a:extLst>
          </p:cNvPr>
          <p:cNvSpPr>
            <a:spLocks noGrp="1"/>
          </p:cNvSpPr>
          <p:nvPr>
            <p:ph type="ftr" sz="quarter" idx="11"/>
          </p:nvPr>
        </p:nvSpPr>
        <p:spPr/>
        <p:txBody>
          <a:bodyPr rtlCol="0"/>
          <a:lstStyle/>
          <a:p>
            <a:pPr rtl="0"/>
            <a:endParaRPr lang="en-GB" noProof="0"/>
          </a:p>
        </p:txBody>
      </p:sp>
      <p:sp>
        <p:nvSpPr>
          <p:cNvPr id="6" name="Slide Number Placeholder 5">
            <a:extLst>
              <a:ext uri="{FF2B5EF4-FFF2-40B4-BE49-F238E27FC236}">
                <a16:creationId xmlns:a16="http://schemas.microsoft.com/office/drawing/2014/main" id="{575F33EC-1ACF-4D46-AEA5-A20802210B75}"/>
              </a:ext>
            </a:extLst>
          </p:cNvPr>
          <p:cNvSpPr>
            <a:spLocks noGrp="1"/>
          </p:cNvSpPr>
          <p:nvPr>
            <p:ph type="sldNum" sz="quarter" idx="12"/>
          </p:nvPr>
        </p:nvSpPr>
        <p:spPr/>
        <p:txBody>
          <a:bodyPr rtlCol="0"/>
          <a:lstStyle/>
          <a:p>
            <a:pPr rtl="0"/>
            <a:fld id="{FF2BD96E-3838-45D2-9031-D3AF67C920A5}" type="slidenum">
              <a:rPr lang="en-GB" noProof="0" smtClean="0"/>
              <a:t>‹#›</a:t>
            </a:fld>
            <a:endParaRPr lang="en-GB" noProof="0"/>
          </a:p>
        </p:txBody>
      </p:sp>
    </p:spTree>
    <p:extLst>
      <p:ext uri="{BB962C8B-B14F-4D97-AF65-F5344CB8AC3E}">
        <p14:creationId xmlns:p14="http://schemas.microsoft.com/office/powerpoint/2010/main" val="637256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A1826-1B3E-4E2E-8D6C-93BCEAA3D6C6}"/>
              </a:ext>
            </a:extLst>
          </p:cNvPr>
          <p:cNvSpPr>
            <a:spLocks noGrp="1"/>
          </p:cNvSpPr>
          <p:nvPr>
            <p:ph type="ctrTitle"/>
          </p:nvPr>
        </p:nvSpPr>
        <p:spPr>
          <a:xfrm>
            <a:off x="7324726" y="4217899"/>
            <a:ext cx="4079874" cy="1132373"/>
          </a:xfrm>
        </p:spPr>
        <p:txBody>
          <a:bodyPr rtlCol="0" anchor="t">
            <a:noAutofit/>
          </a:bodyPr>
          <a:lstStyle>
            <a:lvl1pPr algn="ctr">
              <a:defRPr sz="3200"/>
            </a:lvl1pPr>
          </a:lstStyle>
          <a:p>
            <a:pPr rtl="0"/>
            <a:r>
              <a:rPr lang="en-US" noProof="0"/>
              <a:t>Click to edit Master title style</a:t>
            </a:r>
            <a:endParaRPr lang="en-GB" noProof="0"/>
          </a:p>
        </p:txBody>
      </p:sp>
      <p:sp>
        <p:nvSpPr>
          <p:cNvPr id="3" name="Subtitle 2">
            <a:extLst>
              <a:ext uri="{FF2B5EF4-FFF2-40B4-BE49-F238E27FC236}">
                <a16:creationId xmlns:a16="http://schemas.microsoft.com/office/drawing/2014/main" id="{AAB5F0CE-1714-4650-9690-5676C06349A0}"/>
              </a:ext>
            </a:extLst>
          </p:cNvPr>
          <p:cNvSpPr>
            <a:spLocks noGrp="1"/>
          </p:cNvSpPr>
          <p:nvPr>
            <p:ph type="subTitle" idx="1"/>
          </p:nvPr>
        </p:nvSpPr>
        <p:spPr>
          <a:xfrm>
            <a:off x="7324726" y="1541995"/>
            <a:ext cx="4079874" cy="2457819"/>
          </a:xfrm>
        </p:spPr>
        <p:txBody>
          <a:bodyPr rtlCol="0" anchor="b">
            <a:normAutofit/>
          </a:bodyPr>
          <a:lstStyle>
            <a:lvl1pPr marL="0" indent="0" algn="ctr">
              <a:lnSpc>
                <a:spcPct val="125000"/>
              </a:lnSpc>
              <a:buNone/>
              <a:defRPr sz="3200" i="0" spc="5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sp>
        <p:nvSpPr>
          <p:cNvPr id="43" name="Picture Placeholder 42">
            <a:extLst>
              <a:ext uri="{FF2B5EF4-FFF2-40B4-BE49-F238E27FC236}">
                <a16:creationId xmlns:a16="http://schemas.microsoft.com/office/drawing/2014/main" id="{E0B6C055-B48A-412B-88B0-737289AC0BDB}"/>
              </a:ext>
            </a:extLst>
          </p:cNvPr>
          <p:cNvSpPr>
            <a:spLocks noGrp="1"/>
          </p:cNvSpPr>
          <p:nvPr>
            <p:ph type="pic" sz="quarter" idx="10"/>
          </p:nvPr>
        </p:nvSpPr>
        <p:spPr>
          <a:xfrm>
            <a:off x="539750" y="536575"/>
            <a:ext cx="2366963" cy="2760663"/>
          </a:xfrm>
        </p:spPr>
        <p:txBody>
          <a:bodyPr rtlCol="0"/>
          <a:lstStyle/>
          <a:p>
            <a:pPr rtl="0"/>
            <a:r>
              <a:rPr lang="en-US" noProof="0"/>
              <a:t>Click icon to add picture</a:t>
            </a:r>
            <a:endParaRPr lang="en-GB" noProof="0"/>
          </a:p>
        </p:txBody>
      </p:sp>
      <p:sp>
        <p:nvSpPr>
          <p:cNvPr id="44" name="Picture Placeholder 42">
            <a:extLst>
              <a:ext uri="{FF2B5EF4-FFF2-40B4-BE49-F238E27FC236}">
                <a16:creationId xmlns:a16="http://schemas.microsoft.com/office/drawing/2014/main" id="{AE13F241-D0A7-491D-81D3-CB6450291490}"/>
              </a:ext>
            </a:extLst>
          </p:cNvPr>
          <p:cNvSpPr>
            <a:spLocks noGrp="1"/>
          </p:cNvSpPr>
          <p:nvPr>
            <p:ph type="pic" sz="quarter" idx="11"/>
          </p:nvPr>
        </p:nvSpPr>
        <p:spPr>
          <a:xfrm>
            <a:off x="3174887" y="543842"/>
            <a:ext cx="2366963" cy="2760663"/>
          </a:xfrm>
        </p:spPr>
        <p:txBody>
          <a:bodyPr rtlCol="0"/>
          <a:lstStyle/>
          <a:p>
            <a:pPr rtl="0"/>
            <a:r>
              <a:rPr lang="en-US" noProof="0"/>
              <a:t>Click icon to add picture</a:t>
            </a:r>
            <a:endParaRPr lang="en-GB" noProof="0"/>
          </a:p>
        </p:txBody>
      </p:sp>
      <p:sp>
        <p:nvSpPr>
          <p:cNvPr id="46" name="Picture Placeholder 42">
            <a:extLst>
              <a:ext uri="{FF2B5EF4-FFF2-40B4-BE49-F238E27FC236}">
                <a16:creationId xmlns:a16="http://schemas.microsoft.com/office/drawing/2014/main" id="{DC189B8E-5A5B-400F-8F5F-63F61759E081}"/>
              </a:ext>
            </a:extLst>
          </p:cNvPr>
          <p:cNvSpPr>
            <a:spLocks noGrp="1"/>
          </p:cNvSpPr>
          <p:nvPr>
            <p:ph type="pic" sz="quarter" idx="12"/>
          </p:nvPr>
        </p:nvSpPr>
        <p:spPr>
          <a:xfrm>
            <a:off x="539642" y="3563566"/>
            <a:ext cx="2366963" cy="2760663"/>
          </a:xfrm>
        </p:spPr>
        <p:txBody>
          <a:bodyPr rtlCol="0"/>
          <a:lstStyle/>
          <a:p>
            <a:pPr rtl="0"/>
            <a:r>
              <a:rPr lang="en-US" noProof="0"/>
              <a:t>Click icon to add picture</a:t>
            </a:r>
            <a:endParaRPr lang="en-GB" noProof="0"/>
          </a:p>
        </p:txBody>
      </p:sp>
      <p:sp>
        <p:nvSpPr>
          <p:cNvPr id="47" name="Picture Placeholder 42">
            <a:extLst>
              <a:ext uri="{FF2B5EF4-FFF2-40B4-BE49-F238E27FC236}">
                <a16:creationId xmlns:a16="http://schemas.microsoft.com/office/drawing/2014/main" id="{07055732-D9B3-42AF-9ADA-0D1F8DC2D5FB}"/>
              </a:ext>
            </a:extLst>
          </p:cNvPr>
          <p:cNvSpPr>
            <a:spLocks noGrp="1"/>
          </p:cNvSpPr>
          <p:nvPr>
            <p:ph type="pic" sz="quarter" idx="13"/>
          </p:nvPr>
        </p:nvSpPr>
        <p:spPr>
          <a:xfrm>
            <a:off x="3174779" y="3570833"/>
            <a:ext cx="2366963" cy="2760663"/>
          </a:xfrm>
        </p:spPr>
        <p:txBody>
          <a:bodyPr rtlCol="0"/>
          <a:lstStyle/>
          <a:p>
            <a:pPr rtl="0"/>
            <a:r>
              <a:rPr lang="en-US" noProof="0"/>
              <a:t>Click icon to add picture</a:t>
            </a:r>
            <a:endParaRPr lang="en-GB" noProof="0"/>
          </a:p>
        </p:txBody>
      </p:sp>
      <p:sp>
        <p:nvSpPr>
          <p:cNvPr id="28" name="Date Placeholder 47">
            <a:extLst>
              <a:ext uri="{FF2B5EF4-FFF2-40B4-BE49-F238E27FC236}">
                <a16:creationId xmlns:a16="http://schemas.microsoft.com/office/drawing/2014/main" id="{5B51C357-082C-45A5-80C8-69FD4B94D329}"/>
              </a:ext>
            </a:extLst>
          </p:cNvPr>
          <p:cNvSpPr txBox="1">
            <a:spLocks/>
          </p:cNvSpPr>
          <p:nvPr userDrawn="1"/>
        </p:nvSpPr>
        <p:spPr>
          <a:xfrm>
            <a:off x="450000" y="6357168"/>
            <a:ext cx="1760150" cy="461665"/>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000" kern="1200" cap="all" spc="200" baseline="0">
                <a:solidFill>
                  <a:schemeClr val="tx1">
                    <a:alpha val="6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r>
              <a:rPr lang="en-GB" noProof="0"/>
              <a:t>20XX</a:t>
            </a:r>
          </a:p>
        </p:txBody>
      </p:sp>
      <p:cxnSp>
        <p:nvCxnSpPr>
          <p:cNvPr id="18" name="Straight Connector 17">
            <a:extLst>
              <a:ext uri="{FF2B5EF4-FFF2-40B4-BE49-F238E27FC236}">
                <a16:creationId xmlns:a16="http://schemas.microsoft.com/office/drawing/2014/main" id="{D7ED9792-4CB9-419E-9961-050A9E00E2FA}"/>
              </a:ext>
              <a:ext uri="{C183D7F6-B498-43B3-948B-1728B52AA6E4}">
                <adec:decorative xmlns:adec="http://schemas.microsoft.com/office/drawing/2017/decorative" val="1"/>
              </a:ext>
            </a:extLst>
          </p:cNvPr>
          <p:cNvCxnSpPr>
            <a:cxnSpLocks/>
          </p:cNvCxnSpPr>
          <p:nvPr userDrawn="1"/>
        </p:nvCxnSpPr>
        <p:spPr>
          <a:xfrm>
            <a:off x="6096000" y="540000"/>
            <a:ext cx="0" cy="5778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9" name="Group 18" hidden="1">
            <a:extLst>
              <a:ext uri="{FF2B5EF4-FFF2-40B4-BE49-F238E27FC236}">
                <a16:creationId xmlns:a16="http://schemas.microsoft.com/office/drawing/2014/main" id="{E1EC9E08-1228-4409-88CC-9D1927E83943}"/>
              </a:ext>
              <a:ext uri="{C183D7F6-B498-43B3-948B-1728B52AA6E4}">
                <adec:decorative xmlns:adec="http://schemas.microsoft.com/office/drawing/2017/decorative" val="1"/>
              </a:ext>
            </a:extLst>
          </p:cNvPr>
          <p:cNvGrpSpPr/>
          <p:nvPr userDrawn="1"/>
        </p:nvGrpSpPr>
        <p:grpSpPr>
          <a:xfrm rot="8100000" flipH="1">
            <a:off x="6674373" y="402322"/>
            <a:ext cx="641184" cy="1069728"/>
            <a:chOff x="6484111" y="2967038"/>
            <a:chExt cx="641184" cy="1069728"/>
          </a:xfrm>
        </p:grpSpPr>
        <p:grpSp>
          <p:nvGrpSpPr>
            <p:cNvPr id="20" name="Group 19">
              <a:extLst>
                <a:ext uri="{FF2B5EF4-FFF2-40B4-BE49-F238E27FC236}">
                  <a16:creationId xmlns:a16="http://schemas.microsoft.com/office/drawing/2014/main" id="{0A892AB7-AE89-4F73-AE0D-3503473E251A}"/>
                </a:ext>
              </a:extLst>
            </p:cNvPr>
            <p:cNvGrpSpPr/>
            <p:nvPr/>
          </p:nvGrpSpPr>
          <p:grpSpPr>
            <a:xfrm>
              <a:off x="6808136" y="2967038"/>
              <a:ext cx="317159" cy="932400"/>
              <a:chOff x="6808136" y="2967038"/>
              <a:chExt cx="317159" cy="932400"/>
            </a:xfrm>
          </p:grpSpPr>
          <p:sp>
            <p:nvSpPr>
              <p:cNvPr id="25" name="Freeform 68">
                <a:extLst>
                  <a:ext uri="{FF2B5EF4-FFF2-40B4-BE49-F238E27FC236}">
                    <a16:creationId xmlns:a16="http://schemas.microsoft.com/office/drawing/2014/main" id="{734AFAA3-AA68-425A-834B-00F9D3690BA0}"/>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6" name="Freeform 69">
                <a:extLst>
                  <a:ext uri="{FF2B5EF4-FFF2-40B4-BE49-F238E27FC236}">
                    <a16:creationId xmlns:a16="http://schemas.microsoft.com/office/drawing/2014/main" id="{36ED0F24-8619-4AED-A07A-D075DF2AF24B}"/>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7" name="Line 70">
                <a:extLst>
                  <a:ext uri="{FF2B5EF4-FFF2-40B4-BE49-F238E27FC236}">
                    <a16:creationId xmlns:a16="http://schemas.microsoft.com/office/drawing/2014/main" id="{21E04150-0D06-4DFB-A73B-66DED0A5CFCB}"/>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21" name="Group 20">
              <a:extLst>
                <a:ext uri="{FF2B5EF4-FFF2-40B4-BE49-F238E27FC236}">
                  <a16:creationId xmlns:a16="http://schemas.microsoft.com/office/drawing/2014/main" id="{EA3C053E-6843-4D44-A64D-A37FD38410B0}"/>
                </a:ext>
              </a:extLst>
            </p:cNvPr>
            <p:cNvGrpSpPr/>
            <p:nvPr/>
          </p:nvGrpSpPr>
          <p:grpSpPr>
            <a:xfrm rot="18900000" flipH="1">
              <a:off x="6484111" y="3104366"/>
              <a:ext cx="317159" cy="932400"/>
              <a:chOff x="6808136" y="2967038"/>
              <a:chExt cx="317159" cy="932400"/>
            </a:xfrm>
          </p:grpSpPr>
          <p:sp>
            <p:nvSpPr>
              <p:cNvPr id="22" name="Freeform 68">
                <a:extLst>
                  <a:ext uri="{FF2B5EF4-FFF2-40B4-BE49-F238E27FC236}">
                    <a16:creationId xmlns:a16="http://schemas.microsoft.com/office/drawing/2014/main" id="{A84DD506-3B91-4CE4-AE62-8E2FCA17D931}"/>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3" name="Freeform 69">
                <a:extLst>
                  <a:ext uri="{FF2B5EF4-FFF2-40B4-BE49-F238E27FC236}">
                    <a16:creationId xmlns:a16="http://schemas.microsoft.com/office/drawing/2014/main" id="{18C6659C-7CBF-419E-B2AB-53A6FBB4FFEA}"/>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4" name="Line 70">
                <a:extLst>
                  <a:ext uri="{FF2B5EF4-FFF2-40B4-BE49-F238E27FC236}">
                    <a16:creationId xmlns:a16="http://schemas.microsoft.com/office/drawing/2014/main" id="{C7B1B371-3EFF-4F0E-8B44-1A397B69DDFB}"/>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sp>
        <p:nvSpPr>
          <p:cNvPr id="29" name="Footer Placeholder 48">
            <a:extLst>
              <a:ext uri="{FF2B5EF4-FFF2-40B4-BE49-F238E27FC236}">
                <a16:creationId xmlns:a16="http://schemas.microsoft.com/office/drawing/2014/main" id="{B217CCF8-D1B0-4B96-AF9D-78BFAEE6D77D}"/>
              </a:ext>
            </a:extLst>
          </p:cNvPr>
          <p:cNvSpPr txBox="1">
            <a:spLocks/>
          </p:cNvSpPr>
          <p:nvPr userDrawn="1"/>
        </p:nvSpPr>
        <p:spPr>
          <a:xfrm>
            <a:off x="2754312" y="6357600"/>
            <a:ext cx="6683376" cy="460800"/>
          </a:xfrm>
          <a:prstGeom prst="rect">
            <a:avLst/>
          </a:prstGeom>
        </p:spPr>
        <p:txBody>
          <a:bodyPr vert="horz" lIns="91440" tIns="45720" rIns="91440" bIns="45720" rtlCol="0" anchor="ctr"/>
          <a:lstStyle>
            <a:defPPr>
              <a:defRPr lang="en-US"/>
            </a:defPPr>
            <a:lvl1pPr marL="0" algn="ctr" defTabSz="914400" rtl="0" eaLnBrk="1" latinLnBrk="0" hangingPunct="1">
              <a:defRPr sz="1000" kern="1200" cap="all" spc="300" baseline="0">
                <a:solidFill>
                  <a:schemeClr val="tx1">
                    <a:alpha val="6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r>
              <a:rPr lang="en-GB" noProof="0"/>
              <a:t>Sample Footer Text</a:t>
            </a:r>
          </a:p>
        </p:txBody>
      </p:sp>
      <p:grpSp>
        <p:nvGrpSpPr>
          <p:cNvPr id="30" name="Group 29" hidden="1">
            <a:extLst>
              <a:ext uri="{FF2B5EF4-FFF2-40B4-BE49-F238E27FC236}">
                <a16:creationId xmlns:a16="http://schemas.microsoft.com/office/drawing/2014/main" id="{615108B9-F897-467F-809F-6A4A2AE7EA20}"/>
              </a:ext>
              <a:ext uri="{C183D7F6-B498-43B3-948B-1728B52AA6E4}">
                <adec:decorative xmlns:adec="http://schemas.microsoft.com/office/drawing/2017/decorative" val="1"/>
              </a:ext>
            </a:extLst>
          </p:cNvPr>
          <p:cNvGrpSpPr/>
          <p:nvPr userDrawn="1"/>
        </p:nvGrpSpPr>
        <p:grpSpPr>
          <a:xfrm rot="18900000" flipH="1">
            <a:off x="11020475" y="5368081"/>
            <a:ext cx="641184" cy="1069728"/>
            <a:chOff x="6484111" y="2967038"/>
            <a:chExt cx="641184" cy="1069728"/>
          </a:xfrm>
        </p:grpSpPr>
        <p:grpSp>
          <p:nvGrpSpPr>
            <p:cNvPr id="31" name="Group 30">
              <a:extLst>
                <a:ext uri="{FF2B5EF4-FFF2-40B4-BE49-F238E27FC236}">
                  <a16:creationId xmlns:a16="http://schemas.microsoft.com/office/drawing/2014/main" id="{86413051-FD79-4060-A702-60F38BF4A35C}"/>
                </a:ext>
              </a:extLst>
            </p:cNvPr>
            <p:cNvGrpSpPr/>
            <p:nvPr/>
          </p:nvGrpSpPr>
          <p:grpSpPr>
            <a:xfrm>
              <a:off x="6808136" y="2967038"/>
              <a:ext cx="317159" cy="932400"/>
              <a:chOff x="6808136" y="2967038"/>
              <a:chExt cx="317159" cy="932400"/>
            </a:xfrm>
          </p:grpSpPr>
          <p:sp>
            <p:nvSpPr>
              <p:cNvPr id="36" name="Freeform 68">
                <a:extLst>
                  <a:ext uri="{FF2B5EF4-FFF2-40B4-BE49-F238E27FC236}">
                    <a16:creationId xmlns:a16="http://schemas.microsoft.com/office/drawing/2014/main" id="{B764F2D9-1B19-42EA-9AF0-6050DDABAA0D}"/>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7" name="Freeform 69">
                <a:extLst>
                  <a:ext uri="{FF2B5EF4-FFF2-40B4-BE49-F238E27FC236}">
                    <a16:creationId xmlns:a16="http://schemas.microsoft.com/office/drawing/2014/main" id="{557F4B3F-3926-4C1D-ABBF-B23809871796}"/>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8" name="Line 70">
                <a:extLst>
                  <a:ext uri="{FF2B5EF4-FFF2-40B4-BE49-F238E27FC236}">
                    <a16:creationId xmlns:a16="http://schemas.microsoft.com/office/drawing/2014/main" id="{81E74331-4EEB-49F8-912F-1DF74636E772}"/>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32" name="Group 31">
              <a:extLst>
                <a:ext uri="{FF2B5EF4-FFF2-40B4-BE49-F238E27FC236}">
                  <a16:creationId xmlns:a16="http://schemas.microsoft.com/office/drawing/2014/main" id="{E88BEEF7-57D3-43D4-9EBA-6948ED40B433}"/>
                </a:ext>
              </a:extLst>
            </p:cNvPr>
            <p:cNvGrpSpPr/>
            <p:nvPr/>
          </p:nvGrpSpPr>
          <p:grpSpPr>
            <a:xfrm rot="18900000" flipH="1">
              <a:off x="6484111" y="3104366"/>
              <a:ext cx="317159" cy="932400"/>
              <a:chOff x="6808136" y="2967038"/>
              <a:chExt cx="317159" cy="932400"/>
            </a:xfrm>
          </p:grpSpPr>
          <p:sp>
            <p:nvSpPr>
              <p:cNvPr id="33" name="Freeform 68">
                <a:extLst>
                  <a:ext uri="{FF2B5EF4-FFF2-40B4-BE49-F238E27FC236}">
                    <a16:creationId xmlns:a16="http://schemas.microsoft.com/office/drawing/2014/main" id="{0CD7B047-B489-4D5B-9C32-1BA667136A12}"/>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4" name="Freeform 69">
                <a:extLst>
                  <a:ext uri="{FF2B5EF4-FFF2-40B4-BE49-F238E27FC236}">
                    <a16:creationId xmlns:a16="http://schemas.microsoft.com/office/drawing/2014/main" id="{2B703141-C1B3-4AFF-991F-D77B298AE8B4}"/>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5" name="Line 70">
                <a:extLst>
                  <a:ext uri="{FF2B5EF4-FFF2-40B4-BE49-F238E27FC236}">
                    <a16:creationId xmlns:a16="http://schemas.microsoft.com/office/drawing/2014/main" id="{FEEBB32D-FA5C-432C-B55F-1F74A4D13F17}"/>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sp>
        <p:nvSpPr>
          <p:cNvPr id="39" name="Slide Number Placeholder 49">
            <a:extLst>
              <a:ext uri="{FF2B5EF4-FFF2-40B4-BE49-F238E27FC236}">
                <a16:creationId xmlns:a16="http://schemas.microsoft.com/office/drawing/2014/main" id="{FAE9A1BE-DDB9-4362-A4F6-BE1A07DBF6F1}"/>
              </a:ext>
            </a:extLst>
          </p:cNvPr>
          <p:cNvSpPr txBox="1">
            <a:spLocks/>
          </p:cNvSpPr>
          <p:nvPr userDrawn="1"/>
        </p:nvSpPr>
        <p:spPr>
          <a:xfrm>
            <a:off x="9982800" y="6357600"/>
            <a:ext cx="1760150" cy="460800"/>
          </a:xfrm>
          <a:prstGeom prst="rect">
            <a:avLst/>
          </a:prstGeom>
        </p:spPr>
        <p:txBody>
          <a:bodyPr vert="horz" lIns="91440" tIns="45720" rIns="91440" bIns="45720" rtlCol="0" anchor="ctr"/>
          <a:lstStyle>
            <a:defPPr>
              <a:defRPr lang="en-US"/>
            </a:defPPr>
            <a:lvl1pPr marL="0" algn="r" defTabSz="914400" rtl="0" eaLnBrk="1" latinLnBrk="0" hangingPunct="1">
              <a:defRPr sz="1000" kern="1200" cap="all" spc="200" baseline="0">
                <a:solidFill>
                  <a:schemeClr val="tx1">
                    <a:alpha val="6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fld id="{D39607A7-8386-47DB-8578-DDEDD194E5D4}" type="slidenum">
              <a:rPr lang="en-GB" noProof="0" smtClean="0"/>
              <a:pPr/>
              <a:t>‹#›</a:t>
            </a:fld>
            <a:endParaRPr lang="en-GB" noProof="0"/>
          </a:p>
        </p:txBody>
      </p:sp>
    </p:spTree>
    <p:extLst>
      <p:ext uri="{BB962C8B-B14F-4D97-AF65-F5344CB8AC3E}">
        <p14:creationId xmlns:p14="http://schemas.microsoft.com/office/powerpoint/2010/main" val="1283764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p:txBody>
          <a:bodyPr rtlCol="0"/>
          <a:lstStyle>
            <a:lvl1pPr algn="ctr">
              <a:defRPr/>
            </a:lvl1pPr>
          </a:lstStyle>
          <a:p>
            <a:pPr rtl="0"/>
            <a:r>
              <a:rPr lang="en-US" noProof="0"/>
              <a:t>Click to edit Master title style</a:t>
            </a:r>
            <a:endParaRPr lang="en-GB" noProof="0"/>
          </a:p>
        </p:txBody>
      </p:sp>
      <p:sp>
        <p:nvSpPr>
          <p:cNvPr id="14" name="Picture Placeholder 13">
            <a:extLst>
              <a:ext uri="{FF2B5EF4-FFF2-40B4-BE49-F238E27FC236}">
                <a16:creationId xmlns:a16="http://schemas.microsoft.com/office/drawing/2014/main" id="{BC50FC60-9736-40BD-8EF0-51BD04771675}"/>
              </a:ext>
            </a:extLst>
          </p:cNvPr>
          <p:cNvSpPr>
            <a:spLocks noGrp="1"/>
          </p:cNvSpPr>
          <p:nvPr>
            <p:ph type="pic" sz="quarter" idx="13"/>
          </p:nvPr>
        </p:nvSpPr>
        <p:spPr>
          <a:xfrm>
            <a:off x="1166813" y="2479675"/>
            <a:ext cx="1587500" cy="2330450"/>
          </a:xfrm>
        </p:spPr>
        <p:txBody>
          <a:bodyPr rtlCol="0"/>
          <a:lstStyle/>
          <a:p>
            <a:pPr rtl="0"/>
            <a:r>
              <a:rPr lang="en-US" noProof="0"/>
              <a:t>Click icon to add picture</a:t>
            </a:r>
            <a:endParaRPr lang="en-GB" noProof="0"/>
          </a:p>
        </p:txBody>
      </p:sp>
      <p:sp>
        <p:nvSpPr>
          <p:cNvPr id="15" name="Picture Placeholder 13">
            <a:extLst>
              <a:ext uri="{FF2B5EF4-FFF2-40B4-BE49-F238E27FC236}">
                <a16:creationId xmlns:a16="http://schemas.microsoft.com/office/drawing/2014/main" id="{7D564077-E600-44C8-B691-00C1C3ECC1C6}"/>
              </a:ext>
            </a:extLst>
          </p:cNvPr>
          <p:cNvSpPr>
            <a:spLocks noGrp="1"/>
          </p:cNvSpPr>
          <p:nvPr>
            <p:ph type="pic" sz="quarter" idx="14"/>
          </p:nvPr>
        </p:nvSpPr>
        <p:spPr>
          <a:xfrm>
            <a:off x="3228885" y="2479675"/>
            <a:ext cx="1587500" cy="2330450"/>
          </a:xfrm>
        </p:spPr>
        <p:txBody>
          <a:bodyPr rtlCol="0"/>
          <a:lstStyle/>
          <a:p>
            <a:pPr rtl="0"/>
            <a:r>
              <a:rPr lang="en-US" noProof="0"/>
              <a:t>Click icon to add picture</a:t>
            </a:r>
            <a:endParaRPr lang="en-GB" noProof="0"/>
          </a:p>
        </p:txBody>
      </p:sp>
      <p:sp>
        <p:nvSpPr>
          <p:cNvPr id="16" name="Picture Placeholder 13">
            <a:extLst>
              <a:ext uri="{FF2B5EF4-FFF2-40B4-BE49-F238E27FC236}">
                <a16:creationId xmlns:a16="http://schemas.microsoft.com/office/drawing/2014/main" id="{5EF6670B-24A6-4EC1-AB19-83414A6BFC81}"/>
              </a:ext>
            </a:extLst>
          </p:cNvPr>
          <p:cNvSpPr>
            <a:spLocks noGrp="1"/>
          </p:cNvSpPr>
          <p:nvPr>
            <p:ph type="pic" sz="quarter" idx="15"/>
          </p:nvPr>
        </p:nvSpPr>
        <p:spPr>
          <a:xfrm>
            <a:off x="5302249" y="2479675"/>
            <a:ext cx="1587500" cy="2330450"/>
          </a:xfrm>
        </p:spPr>
        <p:txBody>
          <a:bodyPr rtlCol="0"/>
          <a:lstStyle/>
          <a:p>
            <a:pPr rtl="0"/>
            <a:r>
              <a:rPr lang="en-US" noProof="0"/>
              <a:t>Click icon to add picture</a:t>
            </a:r>
            <a:endParaRPr lang="en-GB" noProof="0"/>
          </a:p>
        </p:txBody>
      </p:sp>
      <p:sp>
        <p:nvSpPr>
          <p:cNvPr id="17" name="Picture Placeholder 13">
            <a:extLst>
              <a:ext uri="{FF2B5EF4-FFF2-40B4-BE49-F238E27FC236}">
                <a16:creationId xmlns:a16="http://schemas.microsoft.com/office/drawing/2014/main" id="{DCE770BA-A562-4780-AEC9-94BC0C7C53FA}"/>
              </a:ext>
            </a:extLst>
          </p:cNvPr>
          <p:cNvSpPr>
            <a:spLocks noGrp="1"/>
          </p:cNvSpPr>
          <p:nvPr>
            <p:ph type="pic" sz="quarter" idx="16"/>
          </p:nvPr>
        </p:nvSpPr>
        <p:spPr>
          <a:xfrm>
            <a:off x="7364764" y="2479675"/>
            <a:ext cx="1587500" cy="2330450"/>
          </a:xfrm>
        </p:spPr>
        <p:txBody>
          <a:bodyPr rtlCol="0"/>
          <a:lstStyle/>
          <a:p>
            <a:pPr rtl="0"/>
            <a:r>
              <a:rPr lang="en-US" noProof="0"/>
              <a:t>Click icon to add picture</a:t>
            </a:r>
            <a:endParaRPr lang="en-GB" noProof="0"/>
          </a:p>
        </p:txBody>
      </p:sp>
      <p:sp>
        <p:nvSpPr>
          <p:cNvPr id="18" name="Picture Placeholder 13">
            <a:extLst>
              <a:ext uri="{FF2B5EF4-FFF2-40B4-BE49-F238E27FC236}">
                <a16:creationId xmlns:a16="http://schemas.microsoft.com/office/drawing/2014/main" id="{C627DB31-AE80-40F1-A5C7-E1FBE1521BD4}"/>
              </a:ext>
            </a:extLst>
          </p:cNvPr>
          <p:cNvSpPr>
            <a:spLocks noGrp="1"/>
          </p:cNvSpPr>
          <p:nvPr>
            <p:ph type="pic" sz="quarter" idx="17"/>
          </p:nvPr>
        </p:nvSpPr>
        <p:spPr>
          <a:xfrm>
            <a:off x="9437688" y="2479675"/>
            <a:ext cx="1587500" cy="2330450"/>
          </a:xfrm>
        </p:spPr>
        <p:txBody>
          <a:bodyPr rtlCol="0"/>
          <a:lstStyle/>
          <a:p>
            <a:pPr rtl="0"/>
            <a:r>
              <a:rPr lang="en-US" noProof="0"/>
              <a:t>Click icon to add picture</a:t>
            </a:r>
            <a:endParaRPr lang="en-GB" noProof="0"/>
          </a:p>
        </p:txBody>
      </p:sp>
      <p:cxnSp>
        <p:nvCxnSpPr>
          <p:cNvPr id="11" name="Straight Connector 10">
            <a:extLst>
              <a:ext uri="{FF2B5EF4-FFF2-40B4-BE49-F238E27FC236}">
                <a16:creationId xmlns:a16="http://schemas.microsoft.com/office/drawing/2014/main" id="{CDA79604-04BA-44C3-8188-694F8E9C2360}"/>
              </a:ext>
              <a:ext uri="{C183D7F6-B498-43B3-948B-1728B52AA6E4}">
                <adec:decorative xmlns:adec="http://schemas.microsoft.com/office/drawing/2017/decorative" val="1"/>
              </a:ext>
            </a:extLst>
          </p:cNvPr>
          <p:cNvCxnSpPr>
            <a:cxnSpLocks/>
          </p:cNvCxnSpPr>
          <p:nvPr userDrawn="1"/>
        </p:nvCxnSpPr>
        <p:spPr>
          <a:xfrm>
            <a:off x="5826000" y="1911592"/>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9" name="Text Placeholder 27">
            <a:extLst>
              <a:ext uri="{FF2B5EF4-FFF2-40B4-BE49-F238E27FC236}">
                <a16:creationId xmlns:a16="http://schemas.microsoft.com/office/drawing/2014/main" id="{325542BB-A1DE-421A-898F-007CCBCC1040}"/>
              </a:ext>
            </a:extLst>
          </p:cNvPr>
          <p:cNvSpPr>
            <a:spLocks noGrp="1"/>
          </p:cNvSpPr>
          <p:nvPr>
            <p:ph type="body" sz="quarter" idx="18"/>
          </p:nvPr>
        </p:nvSpPr>
        <p:spPr>
          <a:xfrm>
            <a:off x="1166813" y="5094555"/>
            <a:ext cx="1587499" cy="350292"/>
          </a:xfrm>
        </p:spPr>
        <p:txBody>
          <a:bodyPr rtlCol="0"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0" name="Text Placeholder 27">
            <a:extLst>
              <a:ext uri="{FF2B5EF4-FFF2-40B4-BE49-F238E27FC236}">
                <a16:creationId xmlns:a16="http://schemas.microsoft.com/office/drawing/2014/main" id="{95E87339-255E-4557-9768-A292ED25DBA8}"/>
              </a:ext>
            </a:extLst>
          </p:cNvPr>
          <p:cNvSpPr>
            <a:spLocks noGrp="1"/>
          </p:cNvSpPr>
          <p:nvPr>
            <p:ph type="body" sz="quarter" idx="19"/>
          </p:nvPr>
        </p:nvSpPr>
        <p:spPr>
          <a:xfrm>
            <a:off x="1166813" y="5371723"/>
            <a:ext cx="1587499" cy="350292"/>
          </a:xfrm>
        </p:spPr>
        <p:txBody>
          <a:bodyPr rtlCol="0">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1" name="Text Placeholder 27">
            <a:extLst>
              <a:ext uri="{FF2B5EF4-FFF2-40B4-BE49-F238E27FC236}">
                <a16:creationId xmlns:a16="http://schemas.microsoft.com/office/drawing/2014/main" id="{969EC781-370F-41FC-AD76-0728B465E512}"/>
              </a:ext>
            </a:extLst>
          </p:cNvPr>
          <p:cNvSpPr>
            <a:spLocks noGrp="1"/>
          </p:cNvSpPr>
          <p:nvPr>
            <p:ph type="body" sz="quarter" idx="20"/>
          </p:nvPr>
        </p:nvSpPr>
        <p:spPr>
          <a:xfrm>
            <a:off x="3228885" y="5094555"/>
            <a:ext cx="1587499" cy="350292"/>
          </a:xfrm>
        </p:spPr>
        <p:txBody>
          <a:bodyPr rtlCol="0"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2" name="Text Placeholder 27">
            <a:extLst>
              <a:ext uri="{FF2B5EF4-FFF2-40B4-BE49-F238E27FC236}">
                <a16:creationId xmlns:a16="http://schemas.microsoft.com/office/drawing/2014/main" id="{50C960BB-D9A3-417D-87D9-E93363FB5850}"/>
              </a:ext>
            </a:extLst>
          </p:cNvPr>
          <p:cNvSpPr>
            <a:spLocks noGrp="1"/>
          </p:cNvSpPr>
          <p:nvPr>
            <p:ph type="body" sz="quarter" idx="21"/>
          </p:nvPr>
        </p:nvSpPr>
        <p:spPr>
          <a:xfrm>
            <a:off x="3228885" y="5371723"/>
            <a:ext cx="1587499" cy="350292"/>
          </a:xfrm>
        </p:spPr>
        <p:txBody>
          <a:bodyPr rtlCol="0">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3" name="Text Placeholder 27">
            <a:extLst>
              <a:ext uri="{FF2B5EF4-FFF2-40B4-BE49-F238E27FC236}">
                <a16:creationId xmlns:a16="http://schemas.microsoft.com/office/drawing/2014/main" id="{714B566C-453D-4E47-8BE0-2EF7145AD3AF}"/>
              </a:ext>
            </a:extLst>
          </p:cNvPr>
          <p:cNvSpPr>
            <a:spLocks noGrp="1"/>
          </p:cNvSpPr>
          <p:nvPr>
            <p:ph type="body" sz="quarter" idx="22"/>
          </p:nvPr>
        </p:nvSpPr>
        <p:spPr>
          <a:xfrm>
            <a:off x="5302249" y="5094555"/>
            <a:ext cx="1587499" cy="350292"/>
          </a:xfrm>
        </p:spPr>
        <p:txBody>
          <a:bodyPr rtlCol="0"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4" name="Text Placeholder 27">
            <a:extLst>
              <a:ext uri="{FF2B5EF4-FFF2-40B4-BE49-F238E27FC236}">
                <a16:creationId xmlns:a16="http://schemas.microsoft.com/office/drawing/2014/main" id="{8C9D423F-AE1B-476A-AC7E-F34CE6ABFA31}"/>
              </a:ext>
            </a:extLst>
          </p:cNvPr>
          <p:cNvSpPr>
            <a:spLocks noGrp="1"/>
          </p:cNvSpPr>
          <p:nvPr>
            <p:ph type="body" sz="quarter" idx="23"/>
          </p:nvPr>
        </p:nvSpPr>
        <p:spPr>
          <a:xfrm>
            <a:off x="5302249" y="5371723"/>
            <a:ext cx="1587499" cy="350292"/>
          </a:xfrm>
        </p:spPr>
        <p:txBody>
          <a:bodyPr rtlCol="0">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5" name="Text Placeholder 27">
            <a:extLst>
              <a:ext uri="{FF2B5EF4-FFF2-40B4-BE49-F238E27FC236}">
                <a16:creationId xmlns:a16="http://schemas.microsoft.com/office/drawing/2014/main" id="{F25DCDC4-ECAE-47AB-8ED3-07D8D33BF181}"/>
              </a:ext>
            </a:extLst>
          </p:cNvPr>
          <p:cNvSpPr>
            <a:spLocks noGrp="1"/>
          </p:cNvSpPr>
          <p:nvPr>
            <p:ph type="body" sz="quarter" idx="24"/>
          </p:nvPr>
        </p:nvSpPr>
        <p:spPr>
          <a:xfrm>
            <a:off x="7364765" y="5094555"/>
            <a:ext cx="1587499" cy="350292"/>
          </a:xfrm>
        </p:spPr>
        <p:txBody>
          <a:bodyPr rtlCol="0"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6" name="Text Placeholder 27">
            <a:extLst>
              <a:ext uri="{FF2B5EF4-FFF2-40B4-BE49-F238E27FC236}">
                <a16:creationId xmlns:a16="http://schemas.microsoft.com/office/drawing/2014/main" id="{1A7D8398-681A-475F-9624-02EFB0099D50}"/>
              </a:ext>
            </a:extLst>
          </p:cNvPr>
          <p:cNvSpPr>
            <a:spLocks noGrp="1"/>
          </p:cNvSpPr>
          <p:nvPr>
            <p:ph type="body" sz="quarter" idx="25"/>
          </p:nvPr>
        </p:nvSpPr>
        <p:spPr>
          <a:xfrm>
            <a:off x="7364765" y="5371723"/>
            <a:ext cx="1587499" cy="350292"/>
          </a:xfrm>
        </p:spPr>
        <p:txBody>
          <a:bodyPr rtlCol="0">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7" name="Text Placeholder 27">
            <a:extLst>
              <a:ext uri="{FF2B5EF4-FFF2-40B4-BE49-F238E27FC236}">
                <a16:creationId xmlns:a16="http://schemas.microsoft.com/office/drawing/2014/main" id="{9692C358-06E1-468E-90F8-9F5F3918233E}"/>
              </a:ext>
            </a:extLst>
          </p:cNvPr>
          <p:cNvSpPr>
            <a:spLocks noGrp="1"/>
          </p:cNvSpPr>
          <p:nvPr>
            <p:ph type="body" sz="quarter" idx="26"/>
          </p:nvPr>
        </p:nvSpPr>
        <p:spPr>
          <a:xfrm>
            <a:off x="9437688" y="5094555"/>
            <a:ext cx="1587499" cy="350292"/>
          </a:xfrm>
        </p:spPr>
        <p:txBody>
          <a:bodyPr rtlCol="0"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8" name="Text Placeholder 27">
            <a:extLst>
              <a:ext uri="{FF2B5EF4-FFF2-40B4-BE49-F238E27FC236}">
                <a16:creationId xmlns:a16="http://schemas.microsoft.com/office/drawing/2014/main" id="{2167CC03-B865-47EB-83C3-CA5CDC584C0F}"/>
              </a:ext>
            </a:extLst>
          </p:cNvPr>
          <p:cNvSpPr>
            <a:spLocks noGrp="1"/>
          </p:cNvSpPr>
          <p:nvPr>
            <p:ph type="body" sz="quarter" idx="27"/>
          </p:nvPr>
        </p:nvSpPr>
        <p:spPr>
          <a:xfrm>
            <a:off x="9437688" y="5371723"/>
            <a:ext cx="1587499" cy="350292"/>
          </a:xfrm>
        </p:spPr>
        <p:txBody>
          <a:bodyPr rtlCol="0">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p:txBody>
          <a:bodyPr rtlCol="0"/>
          <a:lstStyle>
            <a:lvl1pPr>
              <a:defRPr/>
            </a:lvl1pPr>
          </a:lstStyle>
          <a:p>
            <a:pPr rtl="0"/>
            <a:r>
              <a:rPr lang="en-GB" noProof="0"/>
              <a:t>20XX</a:t>
            </a:r>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spTree>
    <p:extLst>
      <p:ext uri="{BB962C8B-B14F-4D97-AF65-F5344CB8AC3E}">
        <p14:creationId xmlns:p14="http://schemas.microsoft.com/office/powerpoint/2010/main" val="1885303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4AEE3-6C7B-402E-B26D-1D079D78D307}"/>
              </a:ext>
            </a:extLst>
          </p:cNvPr>
          <p:cNvSpPr>
            <a:spLocks noGrp="1"/>
          </p:cNvSpPr>
          <p:nvPr>
            <p:ph type="title"/>
          </p:nvPr>
        </p:nvSpPr>
        <p:spPr/>
        <p:txBody>
          <a:bodyPr rtlCol="0"/>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B1101641-6BDA-433D-9393-1DDACE06701C}"/>
              </a:ext>
            </a:extLst>
          </p:cNvPr>
          <p:cNvSpPr>
            <a:spLocks noGrp="1"/>
          </p:cNvSpPr>
          <p:nvPr>
            <p:ph sz="half" idx="1"/>
          </p:nvPr>
        </p:nvSpPr>
        <p:spPr>
          <a:xfrm>
            <a:off x="989400" y="1685925"/>
            <a:ext cx="4928400" cy="4092575"/>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Content Placeholder 3">
            <a:extLst>
              <a:ext uri="{FF2B5EF4-FFF2-40B4-BE49-F238E27FC236}">
                <a16:creationId xmlns:a16="http://schemas.microsoft.com/office/drawing/2014/main" id="{DB8F8D2A-A489-488D-B1E1-23F36D3E95C7}"/>
              </a:ext>
            </a:extLst>
          </p:cNvPr>
          <p:cNvSpPr>
            <a:spLocks noGrp="1"/>
          </p:cNvSpPr>
          <p:nvPr>
            <p:ph sz="half" idx="2"/>
          </p:nvPr>
        </p:nvSpPr>
        <p:spPr>
          <a:xfrm>
            <a:off x="6274202" y="1685925"/>
            <a:ext cx="4928400" cy="4092575"/>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Date Placeholder 4">
            <a:extLst>
              <a:ext uri="{FF2B5EF4-FFF2-40B4-BE49-F238E27FC236}">
                <a16:creationId xmlns:a16="http://schemas.microsoft.com/office/drawing/2014/main" id="{1CA242E8-AEEF-4BBD-94E9-86F89D69522C}"/>
              </a:ext>
            </a:extLst>
          </p:cNvPr>
          <p:cNvSpPr>
            <a:spLocks noGrp="1"/>
          </p:cNvSpPr>
          <p:nvPr>
            <p:ph type="dt" sz="half" idx="10"/>
          </p:nvPr>
        </p:nvSpPr>
        <p:spPr/>
        <p:txBody>
          <a:bodyPr rtlCol="0"/>
          <a:lstStyle>
            <a:lvl1pPr>
              <a:defRPr/>
            </a:lvl1pPr>
          </a:lstStyle>
          <a:p>
            <a:pPr rtl="0"/>
            <a:r>
              <a:rPr lang="en-GB" noProof="0"/>
              <a:t>20XX</a:t>
            </a:r>
          </a:p>
        </p:txBody>
      </p:sp>
      <p:sp>
        <p:nvSpPr>
          <p:cNvPr id="6" name="Footer Placeholder 5">
            <a:extLst>
              <a:ext uri="{FF2B5EF4-FFF2-40B4-BE49-F238E27FC236}">
                <a16:creationId xmlns:a16="http://schemas.microsoft.com/office/drawing/2014/main" id="{BD58D2CA-06C9-412D-A5D6-F97DDBBB03DB}"/>
              </a:ext>
            </a:extLst>
          </p:cNvPr>
          <p:cNvSpPr>
            <a:spLocks noGrp="1"/>
          </p:cNvSpPr>
          <p:nvPr>
            <p:ph type="ftr" sz="quarter" idx="11"/>
          </p:nvPr>
        </p:nvSpPr>
        <p:spPr/>
        <p:txBody>
          <a:bodyPr rtlCol="0"/>
          <a:lstStyle/>
          <a:p>
            <a:pPr rtl="0"/>
            <a:endParaRPr lang="en-GB" noProof="0"/>
          </a:p>
        </p:txBody>
      </p:sp>
      <p:sp>
        <p:nvSpPr>
          <p:cNvPr id="7" name="Slide Number Placeholder 6">
            <a:extLst>
              <a:ext uri="{FF2B5EF4-FFF2-40B4-BE49-F238E27FC236}">
                <a16:creationId xmlns:a16="http://schemas.microsoft.com/office/drawing/2014/main" id="{021A80D9-E04B-47BF-80DA-01E68346A51C}"/>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spTree>
    <p:extLst>
      <p:ext uri="{BB962C8B-B14F-4D97-AF65-F5344CB8AC3E}">
        <p14:creationId xmlns:p14="http://schemas.microsoft.com/office/powerpoint/2010/main" val="2730545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2251-8A4B-463E-982B-C657C3810F36}"/>
              </a:ext>
            </a:extLst>
          </p:cNvPr>
          <p:cNvSpPr>
            <a:spLocks noGrp="1"/>
          </p:cNvSpPr>
          <p:nvPr>
            <p:ph type="title"/>
          </p:nvPr>
        </p:nvSpPr>
        <p:spPr>
          <a:xfrm>
            <a:off x="989400" y="395289"/>
            <a:ext cx="10213200" cy="1112836"/>
          </a:xfrm>
        </p:spPr>
        <p:txBody>
          <a:bodyPr rtlCol="0"/>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61C74D5E-AC0B-46BF-8840-61CC89C3B6BE}"/>
              </a:ext>
            </a:extLst>
          </p:cNvPr>
          <p:cNvSpPr>
            <a:spLocks noGrp="1"/>
          </p:cNvSpPr>
          <p:nvPr>
            <p:ph type="body" idx="1"/>
          </p:nvPr>
        </p:nvSpPr>
        <p:spPr>
          <a:xfrm>
            <a:off x="989399" y="1736732"/>
            <a:ext cx="4928400" cy="661912"/>
          </a:xfrm>
        </p:spPr>
        <p:txBody>
          <a:bodyPr rtlCol="0"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4" name="Content Placeholder 3">
            <a:extLst>
              <a:ext uri="{FF2B5EF4-FFF2-40B4-BE49-F238E27FC236}">
                <a16:creationId xmlns:a16="http://schemas.microsoft.com/office/drawing/2014/main" id="{901A0738-7A90-4A35-AB98-9656D6187286}"/>
              </a:ext>
            </a:extLst>
          </p:cNvPr>
          <p:cNvSpPr>
            <a:spLocks noGrp="1"/>
          </p:cNvSpPr>
          <p:nvPr>
            <p:ph sz="half" idx="2"/>
          </p:nvPr>
        </p:nvSpPr>
        <p:spPr>
          <a:xfrm>
            <a:off x="989400" y="2431256"/>
            <a:ext cx="4928400" cy="3347244"/>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Text Placeholder 4">
            <a:extLst>
              <a:ext uri="{FF2B5EF4-FFF2-40B4-BE49-F238E27FC236}">
                <a16:creationId xmlns:a16="http://schemas.microsoft.com/office/drawing/2014/main" id="{5DADFE01-1BA7-4288-9355-8B2B508BE582}"/>
              </a:ext>
            </a:extLst>
          </p:cNvPr>
          <p:cNvSpPr>
            <a:spLocks noGrp="1"/>
          </p:cNvSpPr>
          <p:nvPr>
            <p:ph type="body" sz="quarter" idx="3"/>
          </p:nvPr>
        </p:nvSpPr>
        <p:spPr>
          <a:xfrm>
            <a:off x="6274200" y="1736732"/>
            <a:ext cx="4928400" cy="662400"/>
          </a:xfrm>
        </p:spPr>
        <p:txBody>
          <a:bodyPr rtlCol="0"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6" name="Content Placeholder 5">
            <a:extLst>
              <a:ext uri="{FF2B5EF4-FFF2-40B4-BE49-F238E27FC236}">
                <a16:creationId xmlns:a16="http://schemas.microsoft.com/office/drawing/2014/main" id="{F7D49F77-6C55-47AC-B1AE-5D9906DBD7F6}"/>
              </a:ext>
            </a:extLst>
          </p:cNvPr>
          <p:cNvSpPr>
            <a:spLocks noGrp="1"/>
          </p:cNvSpPr>
          <p:nvPr>
            <p:ph sz="quarter" idx="4"/>
          </p:nvPr>
        </p:nvSpPr>
        <p:spPr>
          <a:xfrm>
            <a:off x="6274200" y="2431257"/>
            <a:ext cx="4928400" cy="3347244"/>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7" name="Date Placeholder 6">
            <a:extLst>
              <a:ext uri="{FF2B5EF4-FFF2-40B4-BE49-F238E27FC236}">
                <a16:creationId xmlns:a16="http://schemas.microsoft.com/office/drawing/2014/main" id="{21D8EF53-AF86-47E8-83DC-8C419847A639}"/>
              </a:ext>
            </a:extLst>
          </p:cNvPr>
          <p:cNvSpPr>
            <a:spLocks noGrp="1"/>
          </p:cNvSpPr>
          <p:nvPr>
            <p:ph type="dt" sz="half" idx="10"/>
          </p:nvPr>
        </p:nvSpPr>
        <p:spPr/>
        <p:txBody>
          <a:bodyPr rtlCol="0"/>
          <a:lstStyle>
            <a:lvl1pPr>
              <a:defRPr/>
            </a:lvl1pPr>
          </a:lstStyle>
          <a:p>
            <a:pPr rtl="0"/>
            <a:r>
              <a:rPr lang="en-GB" noProof="0"/>
              <a:t>20XX</a:t>
            </a:r>
          </a:p>
        </p:txBody>
      </p:sp>
      <p:sp>
        <p:nvSpPr>
          <p:cNvPr id="8" name="Footer Placeholder 7">
            <a:extLst>
              <a:ext uri="{FF2B5EF4-FFF2-40B4-BE49-F238E27FC236}">
                <a16:creationId xmlns:a16="http://schemas.microsoft.com/office/drawing/2014/main" id="{5C01D653-ED9A-46D3-A97F-B5FA1DAE6CA9}"/>
              </a:ext>
            </a:extLst>
          </p:cNvPr>
          <p:cNvSpPr>
            <a:spLocks noGrp="1"/>
          </p:cNvSpPr>
          <p:nvPr>
            <p:ph type="ftr" sz="quarter" idx="11"/>
          </p:nvPr>
        </p:nvSpPr>
        <p:spPr/>
        <p:txBody>
          <a:bodyPr rtlCol="0"/>
          <a:lstStyle/>
          <a:p>
            <a:pPr rtl="0"/>
            <a:endParaRPr lang="en-GB" noProof="0"/>
          </a:p>
        </p:txBody>
      </p:sp>
      <p:sp>
        <p:nvSpPr>
          <p:cNvPr id="9" name="Slide Number Placeholder 8">
            <a:extLst>
              <a:ext uri="{FF2B5EF4-FFF2-40B4-BE49-F238E27FC236}">
                <a16:creationId xmlns:a16="http://schemas.microsoft.com/office/drawing/2014/main" id="{CC5B9B66-64EA-4022-BD96-ECF2A80CE2F0}"/>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spTree>
    <p:extLst>
      <p:ext uri="{BB962C8B-B14F-4D97-AF65-F5344CB8AC3E}">
        <p14:creationId xmlns:p14="http://schemas.microsoft.com/office/powerpoint/2010/main" val="4185498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3 column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2251-8A4B-463E-982B-C657C3810F36}"/>
              </a:ext>
            </a:extLst>
          </p:cNvPr>
          <p:cNvSpPr>
            <a:spLocks noGrp="1"/>
          </p:cNvSpPr>
          <p:nvPr>
            <p:ph type="title"/>
          </p:nvPr>
        </p:nvSpPr>
        <p:spPr>
          <a:xfrm>
            <a:off x="989400" y="395289"/>
            <a:ext cx="10213200" cy="1112836"/>
          </a:xfrm>
        </p:spPr>
        <p:txBody>
          <a:bodyPr rtlCol="0"/>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61C74D5E-AC0B-46BF-8840-61CC89C3B6BE}"/>
              </a:ext>
            </a:extLst>
          </p:cNvPr>
          <p:cNvSpPr>
            <a:spLocks noGrp="1"/>
          </p:cNvSpPr>
          <p:nvPr>
            <p:ph type="body" idx="1"/>
          </p:nvPr>
        </p:nvSpPr>
        <p:spPr>
          <a:xfrm>
            <a:off x="989399" y="1736732"/>
            <a:ext cx="2971400" cy="661912"/>
          </a:xfrm>
        </p:spPr>
        <p:txBody>
          <a:bodyPr rtlCol="0"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4" name="Content Placeholder 3">
            <a:extLst>
              <a:ext uri="{FF2B5EF4-FFF2-40B4-BE49-F238E27FC236}">
                <a16:creationId xmlns:a16="http://schemas.microsoft.com/office/drawing/2014/main" id="{901A0738-7A90-4A35-AB98-9656D6187286}"/>
              </a:ext>
            </a:extLst>
          </p:cNvPr>
          <p:cNvSpPr>
            <a:spLocks noGrp="1"/>
          </p:cNvSpPr>
          <p:nvPr>
            <p:ph sz="half" idx="2"/>
          </p:nvPr>
        </p:nvSpPr>
        <p:spPr>
          <a:xfrm>
            <a:off x="989400" y="2431256"/>
            <a:ext cx="2971400" cy="3632750"/>
          </a:xfrm>
        </p:spPr>
        <p:txBody>
          <a:bodyPr rtlCol="0">
            <a:noAutofit/>
          </a:bodyPr>
          <a:lstStyle>
            <a:lvl1pPr>
              <a:defRPr sz="1600"/>
            </a:lvl1pPr>
            <a:lvl2pPr>
              <a:defRPr sz="1600"/>
            </a:lvl2pPr>
            <a:lvl3pPr>
              <a:defRPr sz="1600"/>
            </a:lvl3pPr>
            <a:lvl4pPr>
              <a:defRPr sz="1600"/>
            </a:lvl4pPr>
            <a:lvl5pPr>
              <a:defRPr sz="16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Text Placeholder 4">
            <a:extLst>
              <a:ext uri="{FF2B5EF4-FFF2-40B4-BE49-F238E27FC236}">
                <a16:creationId xmlns:a16="http://schemas.microsoft.com/office/drawing/2014/main" id="{5DADFE01-1BA7-4288-9355-8B2B508BE582}"/>
              </a:ext>
            </a:extLst>
          </p:cNvPr>
          <p:cNvSpPr>
            <a:spLocks noGrp="1"/>
          </p:cNvSpPr>
          <p:nvPr>
            <p:ph type="body" sz="quarter" idx="3"/>
          </p:nvPr>
        </p:nvSpPr>
        <p:spPr>
          <a:xfrm>
            <a:off x="4610300" y="1756025"/>
            <a:ext cx="2971400" cy="662400"/>
          </a:xfrm>
        </p:spPr>
        <p:txBody>
          <a:bodyPr rtlCol="0"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6" name="Content Placeholder 5">
            <a:extLst>
              <a:ext uri="{FF2B5EF4-FFF2-40B4-BE49-F238E27FC236}">
                <a16:creationId xmlns:a16="http://schemas.microsoft.com/office/drawing/2014/main" id="{F7D49F77-6C55-47AC-B1AE-5D9906DBD7F6}"/>
              </a:ext>
            </a:extLst>
          </p:cNvPr>
          <p:cNvSpPr>
            <a:spLocks noGrp="1"/>
          </p:cNvSpPr>
          <p:nvPr>
            <p:ph sz="quarter" idx="4"/>
          </p:nvPr>
        </p:nvSpPr>
        <p:spPr>
          <a:xfrm>
            <a:off x="4610300" y="2450550"/>
            <a:ext cx="2971400" cy="3632750"/>
          </a:xfrm>
        </p:spPr>
        <p:txBody>
          <a:bodyPr rtlCol="0">
            <a:noAutofit/>
          </a:bodyPr>
          <a:lstStyle>
            <a:lvl1pPr>
              <a:defRPr sz="1600"/>
            </a:lvl1pPr>
            <a:lvl2pPr>
              <a:defRPr sz="1600"/>
            </a:lvl2pPr>
            <a:lvl3pPr>
              <a:defRPr sz="1600"/>
            </a:lvl3pPr>
            <a:lvl4pPr>
              <a:defRPr sz="1600"/>
            </a:lvl4pPr>
            <a:lvl5pPr>
              <a:defRPr sz="16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0" name="Text Placeholder 4">
            <a:extLst>
              <a:ext uri="{FF2B5EF4-FFF2-40B4-BE49-F238E27FC236}">
                <a16:creationId xmlns:a16="http://schemas.microsoft.com/office/drawing/2014/main" id="{65563541-7DAA-4F84-BBAB-31C12F6AE981}"/>
              </a:ext>
            </a:extLst>
          </p:cNvPr>
          <p:cNvSpPr>
            <a:spLocks noGrp="1"/>
          </p:cNvSpPr>
          <p:nvPr>
            <p:ph type="body" sz="quarter" idx="13"/>
          </p:nvPr>
        </p:nvSpPr>
        <p:spPr>
          <a:xfrm>
            <a:off x="8231200" y="1756025"/>
            <a:ext cx="2971400" cy="662400"/>
          </a:xfrm>
        </p:spPr>
        <p:txBody>
          <a:bodyPr rtlCol="0"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1" name="Content Placeholder 5">
            <a:extLst>
              <a:ext uri="{FF2B5EF4-FFF2-40B4-BE49-F238E27FC236}">
                <a16:creationId xmlns:a16="http://schemas.microsoft.com/office/drawing/2014/main" id="{AE3321C3-E759-4DD7-BFA1-2E724B8DDBF0}"/>
              </a:ext>
            </a:extLst>
          </p:cNvPr>
          <p:cNvSpPr>
            <a:spLocks noGrp="1"/>
          </p:cNvSpPr>
          <p:nvPr>
            <p:ph sz="quarter" idx="14"/>
          </p:nvPr>
        </p:nvSpPr>
        <p:spPr>
          <a:xfrm>
            <a:off x="8231200" y="2450550"/>
            <a:ext cx="2971400" cy="3632750"/>
          </a:xfrm>
        </p:spPr>
        <p:txBody>
          <a:bodyPr rtlCol="0">
            <a:noAutofit/>
          </a:bodyPr>
          <a:lstStyle>
            <a:lvl1pPr>
              <a:defRPr sz="1600"/>
            </a:lvl1pPr>
            <a:lvl2pPr>
              <a:defRPr sz="1600"/>
            </a:lvl2pPr>
            <a:lvl3pPr>
              <a:defRPr sz="1600"/>
            </a:lvl3pPr>
            <a:lvl4pPr>
              <a:defRPr sz="1600"/>
            </a:lvl4pPr>
            <a:lvl5pPr>
              <a:defRPr sz="16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7" name="Date Placeholder 6">
            <a:extLst>
              <a:ext uri="{FF2B5EF4-FFF2-40B4-BE49-F238E27FC236}">
                <a16:creationId xmlns:a16="http://schemas.microsoft.com/office/drawing/2014/main" id="{21D8EF53-AF86-47E8-83DC-8C419847A639}"/>
              </a:ext>
            </a:extLst>
          </p:cNvPr>
          <p:cNvSpPr>
            <a:spLocks noGrp="1"/>
          </p:cNvSpPr>
          <p:nvPr>
            <p:ph type="dt" sz="half" idx="10"/>
          </p:nvPr>
        </p:nvSpPr>
        <p:spPr/>
        <p:txBody>
          <a:bodyPr rtlCol="0"/>
          <a:lstStyle>
            <a:lvl1pPr>
              <a:defRPr/>
            </a:lvl1pPr>
          </a:lstStyle>
          <a:p>
            <a:pPr rtl="0"/>
            <a:r>
              <a:rPr lang="en-GB" noProof="0"/>
              <a:t>20XX</a:t>
            </a:r>
          </a:p>
        </p:txBody>
      </p:sp>
      <p:sp>
        <p:nvSpPr>
          <p:cNvPr id="8" name="Footer Placeholder 7">
            <a:extLst>
              <a:ext uri="{FF2B5EF4-FFF2-40B4-BE49-F238E27FC236}">
                <a16:creationId xmlns:a16="http://schemas.microsoft.com/office/drawing/2014/main" id="{5C01D653-ED9A-46D3-A97F-B5FA1DAE6CA9}"/>
              </a:ext>
            </a:extLst>
          </p:cNvPr>
          <p:cNvSpPr>
            <a:spLocks noGrp="1"/>
          </p:cNvSpPr>
          <p:nvPr>
            <p:ph type="ftr" sz="quarter" idx="11"/>
          </p:nvPr>
        </p:nvSpPr>
        <p:spPr/>
        <p:txBody>
          <a:bodyPr rtlCol="0"/>
          <a:lstStyle/>
          <a:p>
            <a:pPr rtl="0"/>
            <a:endParaRPr lang="en-GB" noProof="0"/>
          </a:p>
        </p:txBody>
      </p:sp>
      <p:sp>
        <p:nvSpPr>
          <p:cNvPr id="9" name="Slide Number Placeholder 8">
            <a:extLst>
              <a:ext uri="{FF2B5EF4-FFF2-40B4-BE49-F238E27FC236}">
                <a16:creationId xmlns:a16="http://schemas.microsoft.com/office/drawing/2014/main" id="{CC5B9B66-64EA-4022-BD96-ECF2A80CE2F0}"/>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spTree>
    <p:extLst>
      <p:ext uri="{BB962C8B-B14F-4D97-AF65-F5344CB8AC3E}">
        <p14:creationId xmlns:p14="http://schemas.microsoft.com/office/powerpoint/2010/main" val="19364968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ummary  ">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910FDC-FCA3-4F39-AC3F-821172639127}"/>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2937" y="0"/>
            <a:ext cx="386715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bg1">
                  <a:alpha val="20000"/>
                </a:schemeClr>
              </a:solidFill>
            </a:endParaRPr>
          </a:p>
        </p:txBody>
      </p:sp>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4318001" y="536573"/>
            <a:ext cx="7424950" cy="1453003"/>
          </a:xfrm>
        </p:spPr>
        <p:txBody>
          <a:bodyPr rtlCol="0"/>
          <a:lstStyle>
            <a:lvl1pPr algn="ctr">
              <a:defRPr/>
            </a:lvl1pPr>
          </a:lstStyle>
          <a:p>
            <a:pPr rtl="0"/>
            <a:r>
              <a:rPr lang="en-US" noProof="0"/>
              <a:t>Click to edit Master title style</a:t>
            </a:r>
            <a:endParaRPr lang="en-GB" noProof="0"/>
          </a:p>
        </p:txBody>
      </p:sp>
      <p:sp>
        <p:nvSpPr>
          <p:cNvPr id="11" name="Picture Placeholder 10">
            <a:extLst>
              <a:ext uri="{FF2B5EF4-FFF2-40B4-BE49-F238E27FC236}">
                <a16:creationId xmlns:a16="http://schemas.microsoft.com/office/drawing/2014/main" id="{6F0F278F-99B1-49C2-968B-C983DF8121A9}"/>
              </a:ext>
            </a:extLst>
          </p:cNvPr>
          <p:cNvSpPr>
            <a:spLocks noGrp="1"/>
          </p:cNvSpPr>
          <p:nvPr>
            <p:ph type="pic" sz="quarter" idx="14"/>
          </p:nvPr>
        </p:nvSpPr>
        <p:spPr>
          <a:xfrm>
            <a:off x="627063" y="536575"/>
            <a:ext cx="2616200" cy="1743075"/>
          </a:xfrm>
        </p:spPr>
        <p:txBody>
          <a:bodyPr rtlCol="0"/>
          <a:lstStyle/>
          <a:p>
            <a:pPr rtl="0"/>
            <a:r>
              <a:rPr lang="en-US" noProof="0"/>
              <a:t>Click icon to add picture</a:t>
            </a:r>
            <a:endParaRPr lang="en-GB" noProof="0"/>
          </a:p>
        </p:txBody>
      </p:sp>
      <p:sp>
        <p:nvSpPr>
          <p:cNvPr id="207" name="Picture Placeholder 10">
            <a:extLst>
              <a:ext uri="{FF2B5EF4-FFF2-40B4-BE49-F238E27FC236}">
                <a16:creationId xmlns:a16="http://schemas.microsoft.com/office/drawing/2014/main" id="{524BD50E-995A-4DB3-8E0A-E7F1FC636936}"/>
              </a:ext>
            </a:extLst>
          </p:cNvPr>
          <p:cNvSpPr>
            <a:spLocks noGrp="1"/>
          </p:cNvSpPr>
          <p:nvPr>
            <p:ph type="pic" sz="quarter" idx="15"/>
          </p:nvPr>
        </p:nvSpPr>
        <p:spPr>
          <a:xfrm>
            <a:off x="616853" y="2557090"/>
            <a:ext cx="2616200" cy="1743075"/>
          </a:xfrm>
        </p:spPr>
        <p:txBody>
          <a:bodyPr rtlCol="0"/>
          <a:lstStyle/>
          <a:p>
            <a:pPr rtl="0"/>
            <a:r>
              <a:rPr lang="en-US" noProof="0"/>
              <a:t>Click icon to add picture</a:t>
            </a:r>
            <a:endParaRPr lang="en-GB" noProof="0"/>
          </a:p>
        </p:txBody>
      </p:sp>
      <p:sp>
        <p:nvSpPr>
          <p:cNvPr id="208" name="Picture Placeholder 10">
            <a:extLst>
              <a:ext uri="{FF2B5EF4-FFF2-40B4-BE49-F238E27FC236}">
                <a16:creationId xmlns:a16="http://schemas.microsoft.com/office/drawing/2014/main" id="{ABAB6489-3F37-4A20-8777-093046E5C82D}"/>
              </a:ext>
            </a:extLst>
          </p:cNvPr>
          <p:cNvSpPr>
            <a:spLocks noGrp="1"/>
          </p:cNvSpPr>
          <p:nvPr>
            <p:ph type="pic" sz="quarter" idx="16"/>
          </p:nvPr>
        </p:nvSpPr>
        <p:spPr>
          <a:xfrm>
            <a:off x="627063" y="4576347"/>
            <a:ext cx="2616200" cy="1743075"/>
          </a:xfrm>
        </p:spPr>
        <p:txBody>
          <a:bodyPr rtlCol="0"/>
          <a:lstStyle/>
          <a:p>
            <a:pPr rtl="0"/>
            <a:r>
              <a:rPr lang="en-US" noProof="0"/>
              <a:t>Click icon to add picture</a:t>
            </a:r>
            <a:endParaRPr lang="en-GB" noProof="0"/>
          </a:p>
        </p:txBody>
      </p:sp>
      <p:sp>
        <p:nvSpPr>
          <p:cNvPr id="7" name="Text Placeholder 6">
            <a:extLst>
              <a:ext uri="{FF2B5EF4-FFF2-40B4-BE49-F238E27FC236}">
                <a16:creationId xmlns:a16="http://schemas.microsoft.com/office/drawing/2014/main" id="{92523157-52E2-4F89-B3C9-EA9FE7914BAB}"/>
              </a:ext>
            </a:extLst>
          </p:cNvPr>
          <p:cNvSpPr>
            <a:spLocks noGrp="1"/>
          </p:cNvSpPr>
          <p:nvPr>
            <p:ph type="body" sz="quarter" idx="17" hasCustomPrompt="1"/>
          </p:nvPr>
        </p:nvSpPr>
        <p:spPr>
          <a:xfrm>
            <a:off x="4864100" y="2876550"/>
            <a:ext cx="6332538" cy="3219450"/>
          </a:xfrm>
        </p:spPr>
        <p:txBody>
          <a:bodyPr rtlCol="0">
            <a:normAutofit/>
          </a:bodyPr>
          <a:lstStyle>
            <a:lvl1pPr marL="0" indent="0" algn="ctr">
              <a:buNone/>
              <a:defRPr sz="1900"/>
            </a:lvl1pPr>
            <a:lvl2pPr marL="360000" indent="0" algn="ctr">
              <a:buFont typeface="Arial" panose="020B0604020202020204" pitchFamily="34" charset="0"/>
              <a:buNone/>
              <a:defRPr/>
            </a:lvl2pPr>
            <a:lvl3pPr marL="720000" indent="0" algn="ctr">
              <a:buNone/>
              <a:defRPr/>
            </a:lvl3pPr>
            <a:lvl4pPr marL="1080000" indent="0" algn="ctr">
              <a:buFont typeface="Arial" panose="020B0604020202020204" pitchFamily="34" charset="0"/>
              <a:buNone/>
              <a:defRPr/>
            </a:lvl4pPr>
            <a:lvl5pPr marL="1440000" indent="0" algn="ctr">
              <a:buNone/>
              <a:defRPr/>
            </a:lvl5pPr>
          </a:lstStyle>
          <a:p>
            <a:pPr lvl="0" rtl="0"/>
            <a:r>
              <a:rPr lang="en-GB" noProof="0"/>
              <a:t>Click to edit text</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a:xfrm>
            <a:off x="4318000" y="6357167"/>
            <a:ext cx="1760150" cy="461665"/>
          </a:xfrm>
        </p:spPr>
        <p:txBody>
          <a:bodyPr rtlCol="0"/>
          <a:lstStyle>
            <a:lvl1pPr>
              <a:defRPr/>
            </a:lvl1pPr>
          </a:lstStyle>
          <a:p>
            <a:pPr rtl="0"/>
            <a:r>
              <a:rPr lang="en-GB" noProof="0"/>
              <a:t>20XX</a:t>
            </a:r>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a:xfrm>
            <a:off x="6356725" y="6357600"/>
            <a:ext cx="3347285" cy="460800"/>
          </a:xfrm>
        </p:spPr>
        <p:txBody>
          <a:bodyPr rtlCol="0"/>
          <a:lstStyle/>
          <a:p>
            <a:pPr rtl="0"/>
            <a:endParaRPr lang="en-GB" noProof="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cxnSp>
        <p:nvCxnSpPr>
          <p:cNvPr id="91" name="Straight Connector 90">
            <a:extLst>
              <a:ext uri="{FF2B5EF4-FFF2-40B4-BE49-F238E27FC236}">
                <a16:creationId xmlns:a16="http://schemas.microsoft.com/office/drawing/2014/main" id="{A3805DED-0C97-4EF7-B1E1-0E016E053719}"/>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7741725" y="242814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21678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los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7794707" y="536573"/>
            <a:ext cx="3856679" cy="1453003"/>
          </a:xfrm>
        </p:spPr>
        <p:txBody>
          <a:bodyPr rtlCol="0"/>
          <a:lstStyle>
            <a:lvl1pPr algn="ctr">
              <a:defRPr/>
            </a:lvl1pPr>
          </a:lstStyle>
          <a:p>
            <a:pPr rtl="0"/>
            <a:r>
              <a:rPr lang="en-US" noProof="0"/>
              <a:t>Click to edit Master title style</a:t>
            </a:r>
            <a:endParaRPr lang="en-GB" noProof="0"/>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p:txBody>
          <a:bodyPr rtlCol="0"/>
          <a:lstStyle>
            <a:lvl1pPr>
              <a:defRPr/>
            </a:lvl1pPr>
          </a:lstStyle>
          <a:p>
            <a:pPr rtl="0"/>
            <a:r>
              <a:rPr lang="en-GB" noProof="0"/>
              <a:t>20XX</a:t>
            </a:r>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cxnSp>
        <p:nvCxnSpPr>
          <p:cNvPr id="91" name="Straight Connector 90">
            <a:extLst>
              <a:ext uri="{FF2B5EF4-FFF2-40B4-BE49-F238E27FC236}">
                <a16:creationId xmlns:a16="http://schemas.microsoft.com/office/drawing/2014/main" id="{A3805DED-0C97-4EF7-B1E1-0E016E053719}"/>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9443525" y="242814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2" name="Group 91" hidden="1">
            <a:extLst>
              <a:ext uri="{FF2B5EF4-FFF2-40B4-BE49-F238E27FC236}">
                <a16:creationId xmlns:a16="http://schemas.microsoft.com/office/drawing/2014/main" id="{6CA9855B-4072-4D45-821E-549FDF548137}"/>
              </a:ext>
              <a:ext uri="{C183D7F6-B498-43B3-948B-1728B52AA6E4}">
                <adec:decorative xmlns:adec="http://schemas.microsoft.com/office/drawing/2017/decorative" val="1"/>
              </a:ext>
            </a:extLst>
          </p:cNvPr>
          <p:cNvGrpSpPr>
            <a:grpSpLocks/>
          </p:cNvGrpSpPr>
          <p:nvPr userDrawn="1">
            <p:extLst>
              <p:ext uri="{386F3935-93C4-4BCD-93E2-E3B085C9AB24}">
                <p16:designElem xmlns:p16="http://schemas.microsoft.com/office/powerpoint/2015/main" val="1"/>
              </p:ext>
            </p:extLst>
          </p:nvPr>
        </p:nvGrpSpPr>
        <p:grpSpPr>
          <a:xfrm>
            <a:off x="28958" y="457964"/>
            <a:ext cx="7681842" cy="5937065"/>
            <a:chOff x="28958" y="457964"/>
            <a:chExt cx="7681842" cy="5937065"/>
          </a:xfrm>
        </p:grpSpPr>
        <p:grpSp>
          <p:nvGrpSpPr>
            <p:cNvPr id="94" name="Group 93">
              <a:extLst>
                <a:ext uri="{FF2B5EF4-FFF2-40B4-BE49-F238E27FC236}">
                  <a16:creationId xmlns:a16="http://schemas.microsoft.com/office/drawing/2014/main" id="{CD707C0C-4086-4F35-A8FC-A45D727AA61B}"/>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18900000" flipH="1">
              <a:off x="3417239" y="1865958"/>
              <a:ext cx="1270000" cy="3384002"/>
              <a:chOff x="7920038" y="61913"/>
              <a:chExt cx="1270000" cy="3384002"/>
            </a:xfrm>
          </p:grpSpPr>
          <p:sp>
            <p:nvSpPr>
              <p:cNvPr id="195" name="Freeform 76">
                <a:extLst>
                  <a:ext uri="{FF2B5EF4-FFF2-40B4-BE49-F238E27FC236}">
                    <a16:creationId xmlns:a16="http://schemas.microsoft.com/office/drawing/2014/main" id="{3D21528F-9013-4CD7-9F7C-D3F3624881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920038" y="61913"/>
                <a:ext cx="638175" cy="2843213"/>
              </a:xfrm>
              <a:custGeom>
                <a:avLst/>
                <a:gdLst>
                  <a:gd name="T0" fmla="*/ 0 w 134"/>
                  <a:gd name="T1" fmla="*/ 298 h 597"/>
                  <a:gd name="T2" fmla="*/ 134 w 134"/>
                  <a:gd name="T3" fmla="*/ 597 h 597"/>
                  <a:gd name="T4" fmla="*/ 134 w 134"/>
                  <a:gd name="T5" fmla="*/ 0 h 597"/>
                  <a:gd name="T6" fmla="*/ 0 w 134"/>
                  <a:gd name="T7" fmla="*/ 298 h 597"/>
                </a:gdLst>
                <a:ahLst/>
                <a:cxnLst>
                  <a:cxn ang="0">
                    <a:pos x="T0" y="T1"/>
                  </a:cxn>
                  <a:cxn ang="0">
                    <a:pos x="T2" y="T3"/>
                  </a:cxn>
                  <a:cxn ang="0">
                    <a:pos x="T4" y="T5"/>
                  </a:cxn>
                  <a:cxn ang="0">
                    <a:pos x="T6" y="T7"/>
                  </a:cxn>
                </a:cxnLst>
                <a:rect l="0" t="0" r="r" b="b"/>
                <a:pathLst>
                  <a:path w="134" h="597">
                    <a:moveTo>
                      <a:pt x="0" y="298"/>
                    </a:moveTo>
                    <a:cubicBezTo>
                      <a:pt x="0" y="417"/>
                      <a:pt x="52" y="523"/>
                      <a:pt x="134" y="597"/>
                    </a:cubicBezTo>
                    <a:cubicBezTo>
                      <a:pt x="134" y="0"/>
                      <a:pt x="134" y="0"/>
                      <a:pt x="134" y="0"/>
                    </a:cubicBezTo>
                    <a:cubicBezTo>
                      <a:pt x="52" y="74"/>
                      <a:pt x="0" y="180"/>
                      <a:pt x="0" y="298"/>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96" name="Freeform 77">
                <a:extLst>
                  <a:ext uri="{FF2B5EF4-FFF2-40B4-BE49-F238E27FC236}">
                    <a16:creationId xmlns:a16="http://schemas.microsoft.com/office/drawing/2014/main" id="{06A8F5A2-62EC-4CDC-945A-E6C50C86CA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58213" y="61913"/>
                <a:ext cx="631825" cy="2843213"/>
              </a:xfrm>
              <a:custGeom>
                <a:avLst/>
                <a:gdLst>
                  <a:gd name="T0" fmla="*/ 0 w 133"/>
                  <a:gd name="T1" fmla="*/ 0 h 597"/>
                  <a:gd name="T2" fmla="*/ 0 w 133"/>
                  <a:gd name="T3" fmla="*/ 597 h 597"/>
                  <a:gd name="T4" fmla="*/ 133 w 133"/>
                  <a:gd name="T5" fmla="*/ 298 h 597"/>
                  <a:gd name="T6" fmla="*/ 0 w 133"/>
                  <a:gd name="T7" fmla="*/ 0 h 597"/>
                </a:gdLst>
                <a:ahLst/>
                <a:cxnLst>
                  <a:cxn ang="0">
                    <a:pos x="T0" y="T1"/>
                  </a:cxn>
                  <a:cxn ang="0">
                    <a:pos x="T2" y="T3"/>
                  </a:cxn>
                  <a:cxn ang="0">
                    <a:pos x="T4" y="T5"/>
                  </a:cxn>
                  <a:cxn ang="0">
                    <a:pos x="T6" y="T7"/>
                  </a:cxn>
                </a:cxnLst>
                <a:rect l="0" t="0" r="r" b="b"/>
                <a:pathLst>
                  <a:path w="133" h="597">
                    <a:moveTo>
                      <a:pt x="0" y="0"/>
                    </a:moveTo>
                    <a:cubicBezTo>
                      <a:pt x="0" y="597"/>
                      <a:pt x="0" y="597"/>
                      <a:pt x="0" y="597"/>
                    </a:cubicBezTo>
                    <a:cubicBezTo>
                      <a:pt x="82" y="523"/>
                      <a:pt x="133" y="417"/>
                      <a:pt x="133" y="298"/>
                    </a:cubicBezTo>
                    <a:cubicBezTo>
                      <a:pt x="133" y="180"/>
                      <a:pt x="82" y="74"/>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nvGrpSpPr>
              <p:cNvPr id="197" name="Group 196">
                <a:extLst>
                  <a:ext uri="{FF2B5EF4-FFF2-40B4-BE49-F238E27FC236}">
                    <a16:creationId xmlns:a16="http://schemas.microsoft.com/office/drawing/2014/main" id="{9625C8AA-1597-4CED-8301-18D382EF0DF5}"/>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7934326" y="61915"/>
                <a:ext cx="1241425" cy="3384000"/>
                <a:chOff x="7934326" y="61915"/>
                <a:chExt cx="1241425" cy="3384000"/>
              </a:xfrm>
            </p:grpSpPr>
            <p:sp>
              <p:nvSpPr>
                <p:cNvPr id="198" name="Line 90">
                  <a:extLst>
                    <a:ext uri="{FF2B5EF4-FFF2-40B4-BE49-F238E27FC236}">
                      <a16:creationId xmlns:a16="http://schemas.microsoft.com/office/drawing/2014/main" id="{5DF95B35-23E9-4724-A4F8-8ED718B5D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8558213" y="61915"/>
                  <a:ext cx="0" cy="3384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99" name="Freeform 91">
                  <a:extLst>
                    <a:ext uri="{FF2B5EF4-FFF2-40B4-BE49-F238E27FC236}">
                      <a16:creationId xmlns:a16="http://schemas.microsoft.com/office/drawing/2014/main" id="{26C6754B-5776-451D-95ED-62AA4D0BAE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81976" y="523875"/>
                  <a:ext cx="747713" cy="376238"/>
                </a:xfrm>
                <a:custGeom>
                  <a:avLst/>
                  <a:gdLst>
                    <a:gd name="T0" fmla="*/ 471 w 471"/>
                    <a:gd name="T1" fmla="*/ 0 h 237"/>
                    <a:gd name="T2" fmla="*/ 237 w 471"/>
                    <a:gd name="T3" fmla="*/ 237 h 237"/>
                    <a:gd name="T4" fmla="*/ 0 w 471"/>
                    <a:gd name="T5" fmla="*/ 0 h 237"/>
                  </a:gdLst>
                  <a:ahLst/>
                  <a:cxnLst>
                    <a:cxn ang="0">
                      <a:pos x="T0" y="T1"/>
                    </a:cxn>
                    <a:cxn ang="0">
                      <a:pos x="T2" y="T3"/>
                    </a:cxn>
                    <a:cxn ang="0">
                      <a:pos x="T4" y="T5"/>
                    </a:cxn>
                  </a:cxnLst>
                  <a:rect l="0" t="0" r="r" b="b"/>
                  <a:pathLst>
                    <a:path w="471" h="237">
                      <a:moveTo>
                        <a:pt x="471" y="0"/>
                      </a:moveTo>
                      <a:lnTo>
                        <a:pt x="237" y="237"/>
                      </a:lnTo>
                      <a:lnTo>
                        <a:pt x="0" y="0"/>
                      </a:lnTo>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200" name="Freeform 92">
                  <a:extLst>
                    <a:ext uri="{FF2B5EF4-FFF2-40B4-BE49-F238E27FC236}">
                      <a16:creationId xmlns:a16="http://schemas.microsoft.com/office/drawing/2014/main" id="{A345A289-8D6C-4886-B54C-3E0D26D176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977188" y="1028700"/>
                  <a:ext cx="1157288" cy="581025"/>
                </a:xfrm>
                <a:custGeom>
                  <a:avLst/>
                  <a:gdLst>
                    <a:gd name="T0" fmla="*/ 729 w 729"/>
                    <a:gd name="T1" fmla="*/ 0 h 366"/>
                    <a:gd name="T2" fmla="*/ 366 w 729"/>
                    <a:gd name="T3" fmla="*/ 366 h 366"/>
                    <a:gd name="T4" fmla="*/ 0 w 729"/>
                    <a:gd name="T5" fmla="*/ 0 h 366"/>
                  </a:gdLst>
                  <a:ahLst/>
                  <a:cxnLst>
                    <a:cxn ang="0">
                      <a:pos x="T0" y="T1"/>
                    </a:cxn>
                    <a:cxn ang="0">
                      <a:pos x="T2" y="T3"/>
                    </a:cxn>
                    <a:cxn ang="0">
                      <a:pos x="T4" y="T5"/>
                    </a:cxn>
                  </a:cxnLst>
                  <a:rect l="0" t="0" r="r" b="b"/>
                  <a:pathLst>
                    <a:path w="729" h="366">
                      <a:moveTo>
                        <a:pt x="729" y="0"/>
                      </a:moveTo>
                      <a:lnTo>
                        <a:pt x="366" y="366"/>
                      </a:lnTo>
                      <a:lnTo>
                        <a:pt x="0" y="0"/>
                      </a:lnTo>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201" name="Freeform 93">
                  <a:extLst>
                    <a:ext uri="{FF2B5EF4-FFF2-40B4-BE49-F238E27FC236}">
                      <a16:creationId xmlns:a16="http://schemas.microsoft.com/office/drawing/2014/main" id="{5690D981-545B-4A73-A22E-6E701024AC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934326" y="1700213"/>
                  <a:ext cx="1241425" cy="619125"/>
                </a:xfrm>
                <a:custGeom>
                  <a:avLst/>
                  <a:gdLst>
                    <a:gd name="T0" fmla="*/ 782 w 782"/>
                    <a:gd name="T1" fmla="*/ 0 h 390"/>
                    <a:gd name="T2" fmla="*/ 393 w 782"/>
                    <a:gd name="T3" fmla="*/ 390 h 390"/>
                    <a:gd name="T4" fmla="*/ 0 w 782"/>
                    <a:gd name="T5" fmla="*/ 0 h 390"/>
                  </a:gdLst>
                  <a:ahLst/>
                  <a:cxnLst>
                    <a:cxn ang="0">
                      <a:pos x="T0" y="T1"/>
                    </a:cxn>
                    <a:cxn ang="0">
                      <a:pos x="T2" y="T3"/>
                    </a:cxn>
                    <a:cxn ang="0">
                      <a:pos x="T4" y="T5"/>
                    </a:cxn>
                  </a:cxnLst>
                  <a:rect l="0" t="0" r="r" b="b"/>
                  <a:pathLst>
                    <a:path w="782" h="390">
                      <a:moveTo>
                        <a:pt x="782" y="0"/>
                      </a:moveTo>
                      <a:lnTo>
                        <a:pt x="393" y="390"/>
                      </a:lnTo>
                      <a:lnTo>
                        <a:pt x="0" y="0"/>
                      </a:lnTo>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95" name="Group 94">
              <a:extLst>
                <a:ext uri="{FF2B5EF4-FFF2-40B4-BE49-F238E27FC236}">
                  <a16:creationId xmlns:a16="http://schemas.microsoft.com/office/drawing/2014/main" id="{FCB89D53-605D-4497-A82E-C5CB7B9AB105}"/>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flipH="1">
              <a:off x="28958" y="457964"/>
              <a:ext cx="5539609" cy="5682348"/>
              <a:chOff x="6623433" y="457964"/>
              <a:chExt cx="5539609" cy="5682348"/>
            </a:xfrm>
          </p:grpSpPr>
          <p:grpSp>
            <p:nvGrpSpPr>
              <p:cNvPr id="146" name="Group 145">
                <a:extLst>
                  <a:ext uri="{FF2B5EF4-FFF2-40B4-BE49-F238E27FC236}">
                    <a16:creationId xmlns:a16="http://schemas.microsoft.com/office/drawing/2014/main" id="{4200751B-2483-40F5-8C14-EF64034D4531}"/>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173" name="Freeform 64">
                  <a:extLst>
                    <a:ext uri="{FF2B5EF4-FFF2-40B4-BE49-F238E27FC236}">
                      <a16:creationId xmlns:a16="http://schemas.microsoft.com/office/drawing/2014/main" id="{A9677C6B-C435-43E3-BF18-DC35709C97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4" name="Freeform 81">
                  <a:extLst>
                    <a:ext uri="{FF2B5EF4-FFF2-40B4-BE49-F238E27FC236}">
                      <a16:creationId xmlns:a16="http://schemas.microsoft.com/office/drawing/2014/main" id="{56E374F1-3376-4D82-B66C-A0588A30F0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5" name="Freeform 61">
                  <a:extLst>
                    <a:ext uri="{FF2B5EF4-FFF2-40B4-BE49-F238E27FC236}">
                      <a16:creationId xmlns:a16="http://schemas.microsoft.com/office/drawing/2014/main" id="{979B4E97-34CE-4034-8523-F1584A0344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6" name="Freeform 78">
                  <a:extLst>
                    <a:ext uri="{FF2B5EF4-FFF2-40B4-BE49-F238E27FC236}">
                      <a16:creationId xmlns:a16="http://schemas.microsoft.com/office/drawing/2014/main" id="{F4C4EFFF-E30B-4F0B-9ED4-FF63047DCB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7" name="Freeform 84">
                  <a:extLst>
                    <a:ext uri="{FF2B5EF4-FFF2-40B4-BE49-F238E27FC236}">
                      <a16:creationId xmlns:a16="http://schemas.microsoft.com/office/drawing/2014/main" id="{173FDB7E-F5CA-497D-95CF-7A00D6789C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8" name="Freeform 87">
                  <a:extLst>
                    <a:ext uri="{FF2B5EF4-FFF2-40B4-BE49-F238E27FC236}">
                      <a16:creationId xmlns:a16="http://schemas.microsoft.com/office/drawing/2014/main" id="{42266BB1-5605-4F64-B071-80A97BAD9C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9" name="Freeform 60">
                  <a:extLst>
                    <a:ext uri="{FF2B5EF4-FFF2-40B4-BE49-F238E27FC236}">
                      <a16:creationId xmlns:a16="http://schemas.microsoft.com/office/drawing/2014/main" id="{90D15A2A-0F2D-4AB8-8252-303BA5DB3B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80" name="Freeform 59">
                  <a:extLst>
                    <a:ext uri="{FF2B5EF4-FFF2-40B4-BE49-F238E27FC236}">
                      <a16:creationId xmlns:a16="http://schemas.microsoft.com/office/drawing/2014/main" id="{E676282C-5FCF-4E29-AE15-2545F1A685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81" name="Freeform 62">
                  <a:extLst>
                    <a:ext uri="{FF2B5EF4-FFF2-40B4-BE49-F238E27FC236}">
                      <a16:creationId xmlns:a16="http://schemas.microsoft.com/office/drawing/2014/main" id="{AF7EC2A1-EAFC-4851-A4E3-47811C4456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82" name="Freeform 65">
                  <a:extLst>
                    <a:ext uri="{FF2B5EF4-FFF2-40B4-BE49-F238E27FC236}">
                      <a16:creationId xmlns:a16="http://schemas.microsoft.com/office/drawing/2014/main" id="{6F9BD94B-F299-45D3-B66E-F20FBC9246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83" name="Freeform 79">
                  <a:extLst>
                    <a:ext uri="{FF2B5EF4-FFF2-40B4-BE49-F238E27FC236}">
                      <a16:creationId xmlns:a16="http://schemas.microsoft.com/office/drawing/2014/main" id="{50E616C9-EAB1-4990-B569-17C6CB0889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84" name="Freeform 82">
                  <a:extLst>
                    <a:ext uri="{FF2B5EF4-FFF2-40B4-BE49-F238E27FC236}">
                      <a16:creationId xmlns:a16="http://schemas.microsoft.com/office/drawing/2014/main" id="{2F983FB0-2CC2-4D5F-A331-4130F138E9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85" name="Freeform 85">
                  <a:extLst>
                    <a:ext uri="{FF2B5EF4-FFF2-40B4-BE49-F238E27FC236}">
                      <a16:creationId xmlns:a16="http://schemas.microsoft.com/office/drawing/2014/main" id="{B1ABC269-0802-4C4A-9E57-6F876F122C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86" name="Freeform 88">
                  <a:extLst>
                    <a:ext uri="{FF2B5EF4-FFF2-40B4-BE49-F238E27FC236}">
                      <a16:creationId xmlns:a16="http://schemas.microsoft.com/office/drawing/2014/main" id="{233153AF-C5CF-40DD-9E5E-9B84272F4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nvGrpSpPr>
                <p:cNvPr id="187" name="Group 186">
                  <a:extLst>
                    <a:ext uri="{FF2B5EF4-FFF2-40B4-BE49-F238E27FC236}">
                      <a16:creationId xmlns:a16="http://schemas.microsoft.com/office/drawing/2014/main" id="{95E220B7-17F2-4748-A337-3B8D58860387}"/>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188" name="Line 63">
                    <a:extLst>
                      <a:ext uri="{FF2B5EF4-FFF2-40B4-BE49-F238E27FC236}">
                        <a16:creationId xmlns:a16="http://schemas.microsoft.com/office/drawing/2014/main" id="{63DC02CB-E162-45FD-AF68-0A1DB537F4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89" name="Line 66">
                    <a:extLst>
                      <a:ext uri="{FF2B5EF4-FFF2-40B4-BE49-F238E27FC236}">
                        <a16:creationId xmlns:a16="http://schemas.microsoft.com/office/drawing/2014/main" id="{4D9CBADA-7016-4987-B723-F7AE8E2E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90" name="Line 67">
                    <a:extLst>
                      <a:ext uri="{FF2B5EF4-FFF2-40B4-BE49-F238E27FC236}">
                        <a16:creationId xmlns:a16="http://schemas.microsoft.com/office/drawing/2014/main" id="{1DCEDCA0-F979-4B3C-A0CA-F98F2DEE89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91" name="Line 80">
                    <a:extLst>
                      <a:ext uri="{FF2B5EF4-FFF2-40B4-BE49-F238E27FC236}">
                        <a16:creationId xmlns:a16="http://schemas.microsoft.com/office/drawing/2014/main" id="{1B701ADB-B6EB-4BED-8D15-F358A67EC9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92" name="Line 83">
                    <a:extLst>
                      <a:ext uri="{FF2B5EF4-FFF2-40B4-BE49-F238E27FC236}">
                        <a16:creationId xmlns:a16="http://schemas.microsoft.com/office/drawing/2014/main" id="{239EB39D-EF7A-4284-83B8-904957045D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93" name="Line 86">
                    <a:extLst>
                      <a:ext uri="{FF2B5EF4-FFF2-40B4-BE49-F238E27FC236}">
                        <a16:creationId xmlns:a16="http://schemas.microsoft.com/office/drawing/2014/main" id="{59413AC3-6F9D-431E-8136-F15C0FCA62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94" name="Line 89">
                    <a:extLst>
                      <a:ext uri="{FF2B5EF4-FFF2-40B4-BE49-F238E27FC236}">
                        <a16:creationId xmlns:a16="http://schemas.microsoft.com/office/drawing/2014/main" id="{987DF8D6-E53D-4C41-B339-1E5094638F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147" name="Group 146">
                <a:extLst>
                  <a:ext uri="{FF2B5EF4-FFF2-40B4-BE49-F238E27FC236}">
                    <a16:creationId xmlns:a16="http://schemas.microsoft.com/office/drawing/2014/main" id="{66036562-1199-405F-B95A-C3A543B5DB4C}"/>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165" name="Group 164">
                  <a:extLst>
                    <a:ext uri="{FF2B5EF4-FFF2-40B4-BE49-F238E27FC236}">
                      <a16:creationId xmlns:a16="http://schemas.microsoft.com/office/drawing/2014/main" id="{C4C4997E-6944-4940-8B33-92DB90BCE3AD}"/>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169" name="Straight Connector 168">
                    <a:extLst>
                      <a:ext uri="{FF2B5EF4-FFF2-40B4-BE49-F238E27FC236}">
                        <a16:creationId xmlns:a16="http://schemas.microsoft.com/office/drawing/2014/main" id="{0A44DA53-5DA1-44E2-8EB4-F53CC84C9F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F072B3FF-FEA5-46BC-8627-9B46C5F396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71" name="Rectangle 30">
                    <a:extLst>
                      <a:ext uri="{FF2B5EF4-FFF2-40B4-BE49-F238E27FC236}">
                        <a16:creationId xmlns:a16="http://schemas.microsoft.com/office/drawing/2014/main" id="{FB18587D-1BDA-4D28-9B48-3C37C764B6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72" name="Rectangle 30">
                    <a:extLst>
                      <a:ext uri="{FF2B5EF4-FFF2-40B4-BE49-F238E27FC236}">
                        <a16:creationId xmlns:a16="http://schemas.microsoft.com/office/drawing/2014/main" id="{8CFE033B-F34F-4836-B6F3-93E6C7D9C5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nvGrpSpPr>
                <p:cNvPr id="166" name="Group 165">
                  <a:extLst>
                    <a:ext uri="{FF2B5EF4-FFF2-40B4-BE49-F238E27FC236}">
                      <a16:creationId xmlns:a16="http://schemas.microsoft.com/office/drawing/2014/main" id="{07F79761-CFAA-4330-8067-31EC1DC3E16B}"/>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167" name="Freeform: Shape 166">
                    <a:extLst>
                      <a:ext uri="{FF2B5EF4-FFF2-40B4-BE49-F238E27FC236}">
                        <a16:creationId xmlns:a16="http://schemas.microsoft.com/office/drawing/2014/main" id="{8A0BC496-427B-4836-B989-97B0673D8F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168" name="Freeform: Shape 167">
                    <a:extLst>
                      <a:ext uri="{FF2B5EF4-FFF2-40B4-BE49-F238E27FC236}">
                        <a16:creationId xmlns:a16="http://schemas.microsoft.com/office/drawing/2014/main" id="{A0D554E1-33ED-415C-BF15-FC38D2E33C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grpSp>
            <p:nvGrpSpPr>
              <p:cNvPr id="148" name="Group 147">
                <a:extLst>
                  <a:ext uri="{FF2B5EF4-FFF2-40B4-BE49-F238E27FC236}">
                    <a16:creationId xmlns:a16="http://schemas.microsoft.com/office/drawing/2014/main" id="{D1F1EE7D-C5FF-46EA-AB9C-94E1F2D9B730}"/>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161" name="Group 160">
                  <a:extLst>
                    <a:ext uri="{FF2B5EF4-FFF2-40B4-BE49-F238E27FC236}">
                      <a16:creationId xmlns:a16="http://schemas.microsoft.com/office/drawing/2014/main" id="{2AC2FE37-AED7-4C81-A52E-FD105C1BDA8D}"/>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63" name="Freeform 68">
                    <a:extLst>
                      <a:ext uri="{FF2B5EF4-FFF2-40B4-BE49-F238E27FC236}">
                        <a16:creationId xmlns:a16="http://schemas.microsoft.com/office/drawing/2014/main" id="{AB34FC05-3259-4BE2-8DA9-91435FAFCE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64" name="Freeform 69">
                    <a:extLst>
                      <a:ext uri="{FF2B5EF4-FFF2-40B4-BE49-F238E27FC236}">
                        <a16:creationId xmlns:a16="http://schemas.microsoft.com/office/drawing/2014/main" id="{AC11598E-3FD2-47F3-8E57-D5D6130DBC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sp>
              <p:nvSpPr>
                <p:cNvPr id="162" name="Line 70">
                  <a:extLst>
                    <a:ext uri="{FF2B5EF4-FFF2-40B4-BE49-F238E27FC236}">
                      <a16:creationId xmlns:a16="http://schemas.microsoft.com/office/drawing/2014/main" id="{37D098FA-73CF-44E6-B612-7DE664E5DE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149" name="Group 148">
                <a:extLst>
                  <a:ext uri="{FF2B5EF4-FFF2-40B4-BE49-F238E27FC236}">
                    <a16:creationId xmlns:a16="http://schemas.microsoft.com/office/drawing/2014/main" id="{66672930-1A30-4508-A9D2-FA4271C6B1E1}"/>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11158635" y="5515533"/>
                <a:ext cx="317159" cy="932400"/>
                <a:chOff x="6376988" y="280988"/>
                <a:chExt cx="633413" cy="1862138"/>
              </a:xfrm>
            </p:grpSpPr>
            <p:sp>
              <p:nvSpPr>
                <p:cNvPr id="158" name="Freeform 68">
                  <a:extLst>
                    <a:ext uri="{FF2B5EF4-FFF2-40B4-BE49-F238E27FC236}">
                      <a16:creationId xmlns:a16="http://schemas.microsoft.com/office/drawing/2014/main" id="{174F3D5B-9943-4A8B-8699-ABB2B7991B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59" name="Freeform 69">
                  <a:extLst>
                    <a:ext uri="{FF2B5EF4-FFF2-40B4-BE49-F238E27FC236}">
                      <a16:creationId xmlns:a16="http://schemas.microsoft.com/office/drawing/2014/main" id="{6834DCA2-951C-4A9B-8490-5C7BD0FFBB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60" name="Line 70">
                  <a:extLst>
                    <a:ext uri="{FF2B5EF4-FFF2-40B4-BE49-F238E27FC236}">
                      <a16:creationId xmlns:a16="http://schemas.microsoft.com/office/drawing/2014/main" id="{316B6CF4-BCF3-4765-B744-A1EB5A76D3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150" name="Group 149">
                <a:extLst>
                  <a:ext uri="{FF2B5EF4-FFF2-40B4-BE49-F238E27FC236}">
                    <a16:creationId xmlns:a16="http://schemas.microsoft.com/office/drawing/2014/main" id="{BAD99054-FC47-4391-9369-B309A0AA2582}"/>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7251633" y="4274501"/>
                <a:ext cx="903599" cy="2160000"/>
                <a:chOff x="9057947" y="3423463"/>
                <a:chExt cx="903599" cy="2160000"/>
              </a:xfrm>
            </p:grpSpPr>
            <p:grpSp>
              <p:nvGrpSpPr>
                <p:cNvPr id="151" name="Group 150">
                  <a:extLst>
                    <a:ext uri="{FF2B5EF4-FFF2-40B4-BE49-F238E27FC236}">
                      <a16:creationId xmlns:a16="http://schemas.microsoft.com/office/drawing/2014/main" id="{1A1CDB94-FE6F-4AAC-94D9-DDCEC703B126}"/>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9057947" y="3432856"/>
                  <a:ext cx="903599" cy="1872461"/>
                  <a:chOff x="10538626" y="3165838"/>
                  <a:chExt cx="936000" cy="1939601"/>
                </a:xfrm>
              </p:grpSpPr>
              <p:sp>
                <p:nvSpPr>
                  <p:cNvPr id="156" name="Freeform: Shape 155">
                    <a:extLst>
                      <a:ext uri="{FF2B5EF4-FFF2-40B4-BE49-F238E27FC236}">
                        <a16:creationId xmlns:a16="http://schemas.microsoft.com/office/drawing/2014/main" id="{99B22DCB-54E6-4769-9DD7-3736B4041B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10538626" y="3183996"/>
                    <a:ext cx="453600" cy="1920288"/>
                  </a:xfrm>
                  <a:custGeom>
                    <a:avLst/>
                    <a:gdLst>
                      <a:gd name="connsiteX0" fmla="*/ 453600 w 453600"/>
                      <a:gd name="connsiteY0" fmla="*/ 0 h 1920288"/>
                      <a:gd name="connsiteX1" fmla="*/ 453600 w 453600"/>
                      <a:gd name="connsiteY1" fmla="*/ 1920288 h 1920288"/>
                      <a:gd name="connsiteX2" fmla="*/ 384059 w 453600"/>
                      <a:gd name="connsiteY2" fmla="*/ 1914152 h 1920288"/>
                      <a:gd name="connsiteX3" fmla="*/ 9354 w 453600"/>
                      <a:gd name="connsiteY3" fmla="*/ 1548700 h 1920288"/>
                      <a:gd name="connsiteX4" fmla="*/ 0 w 453600"/>
                      <a:gd name="connsiteY4" fmla="*/ 1455902 h 1920288"/>
                      <a:gd name="connsiteX5" fmla="*/ 146 w 453600"/>
                      <a:gd name="connsiteY5" fmla="*/ 1451885 h 1920288"/>
                      <a:gd name="connsiteX6" fmla="*/ 145 w 453600"/>
                      <a:gd name="connsiteY6" fmla="*/ 1451885 h 1920288"/>
                      <a:gd name="connsiteX7" fmla="*/ 7358 w 453600"/>
                      <a:gd name="connsiteY7" fmla="*/ 1253678 h 1920288"/>
                      <a:gd name="connsiteX8" fmla="*/ 424671 w 453600"/>
                      <a:gd name="connsiteY8" fmla="*/ 36480 h 1920288"/>
                      <a:gd name="connsiteX9" fmla="*/ 453600 w 453600"/>
                      <a:gd name="connsiteY9" fmla="*/ 0 h 192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3600" h="1920288">
                        <a:moveTo>
                          <a:pt x="453600" y="0"/>
                        </a:moveTo>
                        <a:lnTo>
                          <a:pt x="453600" y="1920288"/>
                        </a:lnTo>
                        <a:lnTo>
                          <a:pt x="384059" y="1914152"/>
                        </a:lnTo>
                        <a:cubicBezTo>
                          <a:pt x="196308" y="1880615"/>
                          <a:pt x="47443" y="1734834"/>
                          <a:pt x="9354" y="1548700"/>
                        </a:cubicBezTo>
                        <a:lnTo>
                          <a:pt x="0" y="1455902"/>
                        </a:lnTo>
                        <a:lnTo>
                          <a:pt x="146" y="1451885"/>
                        </a:lnTo>
                        <a:lnTo>
                          <a:pt x="145" y="1451885"/>
                        </a:lnTo>
                        <a:lnTo>
                          <a:pt x="7358" y="1253678"/>
                        </a:lnTo>
                        <a:cubicBezTo>
                          <a:pt x="42019" y="780132"/>
                          <a:pt x="195015" y="355125"/>
                          <a:pt x="424671" y="36480"/>
                        </a:cubicBezTo>
                        <a:lnTo>
                          <a:pt x="453600"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157" name="Freeform: Shape 156">
                    <a:extLst>
                      <a:ext uri="{FF2B5EF4-FFF2-40B4-BE49-F238E27FC236}">
                        <a16:creationId xmlns:a16="http://schemas.microsoft.com/office/drawing/2014/main" id="{67DA3C33-5733-4571-AD7C-F9D7447D18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10992226" y="3165838"/>
                    <a:ext cx="482400" cy="1939601"/>
                  </a:xfrm>
                  <a:custGeom>
                    <a:avLst/>
                    <a:gdLst>
                      <a:gd name="connsiteX0" fmla="*/ 14399 w 482400"/>
                      <a:gd name="connsiteY0" fmla="*/ 0 h 1939601"/>
                      <a:gd name="connsiteX1" fmla="*/ 14399 w 482400"/>
                      <a:gd name="connsiteY1" fmla="*/ 689615 h 1939601"/>
                      <a:gd name="connsiteX2" fmla="*/ 14400 w 482400"/>
                      <a:gd name="connsiteY2" fmla="*/ 689615 h 1939601"/>
                      <a:gd name="connsiteX3" fmla="*/ 14401 w 482400"/>
                      <a:gd name="connsiteY3" fmla="*/ 689615 h 1939601"/>
                      <a:gd name="connsiteX4" fmla="*/ 14401 w 482400"/>
                      <a:gd name="connsiteY4" fmla="*/ 0 h 1939601"/>
                      <a:gd name="connsiteX5" fmla="*/ 57729 w 482400"/>
                      <a:gd name="connsiteY5" fmla="*/ 54638 h 1939601"/>
                      <a:gd name="connsiteX6" fmla="*/ 475042 w 482400"/>
                      <a:gd name="connsiteY6" fmla="*/ 1271836 h 1939601"/>
                      <a:gd name="connsiteX7" fmla="*/ 482255 w 482400"/>
                      <a:gd name="connsiteY7" fmla="*/ 1470043 h 1939601"/>
                      <a:gd name="connsiteX8" fmla="*/ 482254 w 482400"/>
                      <a:gd name="connsiteY8" fmla="*/ 1470043 h 1939601"/>
                      <a:gd name="connsiteX9" fmla="*/ 482400 w 482400"/>
                      <a:gd name="connsiteY9" fmla="*/ 1474060 h 1939601"/>
                      <a:gd name="connsiteX10" fmla="*/ 473046 w 482400"/>
                      <a:gd name="connsiteY10" fmla="*/ 1566858 h 1939601"/>
                      <a:gd name="connsiteX11" fmla="*/ 15706 w 482400"/>
                      <a:gd name="connsiteY11" fmla="*/ 1939601 h 1939601"/>
                      <a:gd name="connsiteX12" fmla="*/ 14400 w 482400"/>
                      <a:gd name="connsiteY12" fmla="*/ 1939469 h 1939601"/>
                      <a:gd name="connsiteX13" fmla="*/ 13094 w 482400"/>
                      <a:gd name="connsiteY13" fmla="*/ 1939601 h 1939601"/>
                      <a:gd name="connsiteX14" fmla="*/ 0 w 482400"/>
                      <a:gd name="connsiteY14" fmla="*/ 1938446 h 1939601"/>
                      <a:gd name="connsiteX15" fmla="*/ 0 w 482400"/>
                      <a:gd name="connsiteY15" fmla="*/ 18158 h 1939601"/>
                      <a:gd name="connsiteX16" fmla="*/ 14399 w 482400"/>
                      <a:gd name="connsiteY16" fmla="*/ 0 h 193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2400" h="1939601">
                        <a:moveTo>
                          <a:pt x="14399" y="0"/>
                        </a:moveTo>
                        <a:lnTo>
                          <a:pt x="14399" y="689615"/>
                        </a:lnTo>
                        <a:lnTo>
                          <a:pt x="14400" y="689615"/>
                        </a:lnTo>
                        <a:lnTo>
                          <a:pt x="14401" y="689615"/>
                        </a:lnTo>
                        <a:lnTo>
                          <a:pt x="14401" y="0"/>
                        </a:lnTo>
                        <a:lnTo>
                          <a:pt x="57729" y="54638"/>
                        </a:lnTo>
                        <a:cubicBezTo>
                          <a:pt x="287385" y="373283"/>
                          <a:pt x="440381" y="798290"/>
                          <a:pt x="475042" y="1271836"/>
                        </a:cubicBezTo>
                        <a:lnTo>
                          <a:pt x="482255" y="1470043"/>
                        </a:lnTo>
                        <a:lnTo>
                          <a:pt x="482254" y="1470043"/>
                        </a:lnTo>
                        <a:lnTo>
                          <a:pt x="482400" y="1474060"/>
                        </a:lnTo>
                        <a:lnTo>
                          <a:pt x="473046" y="1566858"/>
                        </a:lnTo>
                        <a:cubicBezTo>
                          <a:pt x="429516" y="1779582"/>
                          <a:pt x="241298" y="1939601"/>
                          <a:pt x="15706" y="1939601"/>
                        </a:cubicBezTo>
                        <a:lnTo>
                          <a:pt x="14400" y="1939469"/>
                        </a:lnTo>
                        <a:lnTo>
                          <a:pt x="13094" y="1939601"/>
                        </a:lnTo>
                        <a:lnTo>
                          <a:pt x="0" y="1938446"/>
                        </a:lnTo>
                        <a:lnTo>
                          <a:pt x="0" y="18158"/>
                        </a:lnTo>
                        <a:lnTo>
                          <a:pt x="14399"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nvGrpSpPr>
                <p:cNvPr id="152" name="Group 151">
                  <a:extLst>
                    <a:ext uri="{FF2B5EF4-FFF2-40B4-BE49-F238E27FC236}">
                      <a16:creationId xmlns:a16="http://schemas.microsoft.com/office/drawing/2014/main" id="{DEACDE3F-3571-479B-8545-A0EB157DFB7D}"/>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9210264" y="3423463"/>
                  <a:ext cx="597126" cy="2160000"/>
                  <a:chOff x="9210264" y="3423463"/>
                  <a:chExt cx="597126" cy="2160000"/>
                </a:xfrm>
              </p:grpSpPr>
              <p:cxnSp>
                <p:nvCxnSpPr>
                  <p:cNvPr id="153" name="Straight Connector 152">
                    <a:extLst>
                      <a:ext uri="{FF2B5EF4-FFF2-40B4-BE49-F238E27FC236}">
                        <a16:creationId xmlns:a16="http://schemas.microsoft.com/office/drawing/2014/main" id="{0EBC688C-242B-4AF8-9A28-74C5D3A7DD7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508827" y="3423463"/>
                    <a:ext cx="0" cy="2160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54" name="Rectangle 5">
                    <a:extLst>
                      <a:ext uri="{FF2B5EF4-FFF2-40B4-BE49-F238E27FC236}">
                        <a16:creationId xmlns:a16="http://schemas.microsoft.com/office/drawing/2014/main" id="{C4C8C45C-CEB8-4DEA-A7C9-8028747D4C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2700000">
                    <a:off x="9210264" y="4162845"/>
                    <a:ext cx="597126" cy="597126"/>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55" name="Rectangle 5">
                    <a:extLst>
                      <a:ext uri="{FF2B5EF4-FFF2-40B4-BE49-F238E27FC236}">
                        <a16:creationId xmlns:a16="http://schemas.microsoft.com/office/drawing/2014/main" id="{7FC624AF-D992-41C1-A403-A0A4731BE0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2700000">
                    <a:off x="9297710" y="3747070"/>
                    <a:ext cx="422234" cy="422234"/>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grpSp>
        <p:grpSp>
          <p:nvGrpSpPr>
            <p:cNvPr id="96" name="Group 95">
              <a:extLst>
                <a:ext uri="{FF2B5EF4-FFF2-40B4-BE49-F238E27FC236}">
                  <a16:creationId xmlns:a16="http://schemas.microsoft.com/office/drawing/2014/main" id="{F63171A4-E846-4A64-8292-3ED3583B6DE9}"/>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10800000" flipH="1">
              <a:off x="2171191" y="712681"/>
              <a:ext cx="5539609" cy="5682348"/>
              <a:chOff x="6623433" y="457964"/>
              <a:chExt cx="5539609" cy="5682348"/>
            </a:xfrm>
          </p:grpSpPr>
          <p:grpSp>
            <p:nvGrpSpPr>
              <p:cNvPr id="97" name="Group 96">
                <a:extLst>
                  <a:ext uri="{FF2B5EF4-FFF2-40B4-BE49-F238E27FC236}">
                    <a16:creationId xmlns:a16="http://schemas.microsoft.com/office/drawing/2014/main" id="{E59C66F3-BAB8-46AB-849B-0BC14A74B8AB}"/>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124" name="Freeform 64">
                  <a:extLst>
                    <a:ext uri="{FF2B5EF4-FFF2-40B4-BE49-F238E27FC236}">
                      <a16:creationId xmlns:a16="http://schemas.microsoft.com/office/drawing/2014/main" id="{68CD087B-52FF-4F11-A251-6F6A6B9093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25" name="Freeform 81">
                  <a:extLst>
                    <a:ext uri="{FF2B5EF4-FFF2-40B4-BE49-F238E27FC236}">
                      <a16:creationId xmlns:a16="http://schemas.microsoft.com/office/drawing/2014/main" id="{7FD7CD23-A1FC-41E8-A563-0B0A87A8FC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26" name="Freeform 61">
                  <a:extLst>
                    <a:ext uri="{FF2B5EF4-FFF2-40B4-BE49-F238E27FC236}">
                      <a16:creationId xmlns:a16="http://schemas.microsoft.com/office/drawing/2014/main" id="{A3A34481-695D-470B-9A01-A047EAA615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27" name="Freeform 78">
                  <a:extLst>
                    <a:ext uri="{FF2B5EF4-FFF2-40B4-BE49-F238E27FC236}">
                      <a16:creationId xmlns:a16="http://schemas.microsoft.com/office/drawing/2014/main" id="{5B26EEFA-6CAA-4BF6-B4BD-7C083D59BF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28" name="Freeform 84">
                  <a:extLst>
                    <a:ext uri="{FF2B5EF4-FFF2-40B4-BE49-F238E27FC236}">
                      <a16:creationId xmlns:a16="http://schemas.microsoft.com/office/drawing/2014/main" id="{61976329-310A-4F70-B22C-F032D4BF7E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29" name="Freeform 87">
                  <a:extLst>
                    <a:ext uri="{FF2B5EF4-FFF2-40B4-BE49-F238E27FC236}">
                      <a16:creationId xmlns:a16="http://schemas.microsoft.com/office/drawing/2014/main" id="{0A0DA1ED-70C5-4D8F-B61F-F6E9E07D59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0" name="Freeform 60">
                  <a:extLst>
                    <a:ext uri="{FF2B5EF4-FFF2-40B4-BE49-F238E27FC236}">
                      <a16:creationId xmlns:a16="http://schemas.microsoft.com/office/drawing/2014/main" id="{EDF58541-8ECC-487F-96C7-3267D0F9C8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1" name="Freeform 59">
                  <a:extLst>
                    <a:ext uri="{FF2B5EF4-FFF2-40B4-BE49-F238E27FC236}">
                      <a16:creationId xmlns:a16="http://schemas.microsoft.com/office/drawing/2014/main" id="{D1DAAA62-5552-4436-97D9-353F629E8A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2" name="Freeform 62">
                  <a:extLst>
                    <a:ext uri="{FF2B5EF4-FFF2-40B4-BE49-F238E27FC236}">
                      <a16:creationId xmlns:a16="http://schemas.microsoft.com/office/drawing/2014/main" id="{EBA1BB6B-72EF-4525-89A1-FC5BE70D71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3" name="Freeform 65">
                  <a:extLst>
                    <a:ext uri="{FF2B5EF4-FFF2-40B4-BE49-F238E27FC236}">
                      <a16:creationId xmlns:a16="http://schemas.microsoft.com/office/drawing/2014/main" id="{D3BD4012-93F7-424A-9146-8E7E831D9E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4" name="Freeform 79">
                  <a:extLst>
                    <a:ext uri="{FF2B5EF4-FFF2-40B4-BE49-F238E27FC236}">
                      <a16:creationId xmlns:a16="http://schemas.microsoft.com/office/drawing/2014/main" id="{A2E36983-6A8E-4C78-AA27-363C0D676C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5" name="Freeform 82">
                  <a:extLst>
                    <a:ext uri="{FF2B5EF4-FFF2-40B4-BE49-F238E27FC236}">
                      <a16:creationId xmlns:a16="http://schemas.microsoft.com/office/drawing/2014/main" id="{AB2380FC-F201-44F0-A531-1402201E4E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6" name="Freeform 85">
                  <a:extLst>
                    <a:ext uri="{FF2B5EF4-FFF2-40B4-BE49-F238E27FC236}">
                      <a16:creationId xmlns:a16="http://schemas.microsoft.com/office/drawing/2014/main" id="{737C3A27-BD47-4E93-A1E3-33B902DD06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7" name="Freeform 88">
                  <a:extLst>
                    <a:ext uri="{FF2B5EF4-FFF2-40B4-BE49-F238E27FC236}">
                      <a16:creationId xmlns:a16="http://schemas.microsoft.com/office/drawing/2014/main" id="{C257BCC6-B88D-4C3B-BEFD-25D320F39C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nvGrpSpPr>
                <p:cNvPr id="138" name="Group 137">
                  <a:extLst>
                    <a:ext uri="{FF2B5EF4-FFF2-40B4-BE49-F238E27FC236}">
                      <a16:creationId xmlns:a16="http://schemas.microsoft.com/office/drawing/2014/main" id="{0519964D-597A-4E0C-B66C-89D30B8582BC}"/>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139" name="Line 63">
                    <a:extLst>
                      <a:ext uri="{FF2B5EF4-FFF2-40B4-BE49-F238E27FC236}">
                        <a16:creationId xmlns:a16="http://schemas.microsoft.com/office/drawing/2014/main" id="{A31BADE6-3732-4787-8841-96E8F05C0A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40" name="Line 66">
                    <a:extLst>
                      <a:ext uri="{FF2B5EF4-FFF2-40B4-BE49-F238E27FC236}">
                        <a16:creationId xmlns:a16="http://schemas.microsoft.com/office/drawing/2014/main" id="{447ED593-61E3-4BD7-8984-7FE5621549D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41" name="Line 67">
                    <a:extLst>
                      <a:ext uri="{FF2B5EF4-FFF2-40B4-BE49-F238E27FC236}">
                        <a16:creationId xmlns:a16="http://schemas.microsoft.com/office/drawing/2014/main" id="{6AD98272-0FC0-49AC-9877-8D2BAA5148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42" name="Line 80">
                    <a:extLst>
                      <a:ext uri="{FF2B5EF4-FFF2-40B4-BE49-F238E27FC236}">
                        <a16:creationId xmlns:a16="http://schemas.microsoft.com/office/drawing/2014/main" id="{D54770D9-48C7-4C76-9F40-65C9B9C05C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43" name="Line 83">
                    <a:extLst>
                      <a:ext uri="{FF2B5EF4-FFF2-40B4-BE49-F238E27FC236}">
                        <a16:creationId xmlns:a16="http://schemas.microsoft.com/office/drawing/2014/main" id="{4B9C1A3A-3DED-4CC1-820C-16B358DF9E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44" name="Line 86">
                    <a:extLst>
                      <a:ext uri="{FF2B5EF4-FFF2-40B4-BE49-F238E27FC236}">
                        <a16:creationId xmlns:a16="http://schemas.microsoft.com/office/drawing/2014/main" id="{2404A56E-8A81-48CB-9AC4-2CB6EA55DD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45" name="Line 89">
                    <a:extLst>
                      <a:ext uri="{FF2B5EF4-FFF2-40B4-BE49-F238E27FC236}">
                        <a16:creationId xmlns:a16="http://schemas.microsoft.com/office/drawing/2014/main" id="{6D6A743B-85A5-41A8-9664-D654620D25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98" name="Group 97">
                <a:extLst>
                  <a:ext uri="{FF2B5EF4-FFF2-40B4-BE49-F238E27FC236}">
                    <a16:creationId xmlns:a16="http://schemas.microsoft.com/office/drawing/2014/main" id="{23DAD9FD-AF99-4D89-9BC8-E6739BD17ACA}"/>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116" name="Group 115">
                  <a:extLst>
                    <a:ext uri="{FF2B5EF4-FFF2-40B4-BE49-F238E27FC236}">
                      <a16:creationId xmlns:a16="http://schemas.microsoft.com/office/drawing/2014/main" id="{D7170781-0173-4FAB-8358-42C469FC51A3}"/>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120" name="Straight Connector 119">
                    <a:extLst>
                      <a:ext uri="{FF2B5EF4-FFF2-40B4-BE49-F238E27FC236}">
                        <a16:creationId xmlns:a16="http://schemas.microsoft.com/office/drawing/2014/main" id="{03C55E22-B879-4AE0-BC46-BA8A4E950C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AA07E073-1978-4DCC-9E5C-FF89EF524B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22" name="Rectangle 30">
                    <a:extLst>
                      <a:ext uri="{FF2B5EF4-FFF2-40B4-BE49-F238E27FC236}">
                        <a16:creationId xmlns:a16="http://schemas.microsoft.com/office/drawing/2014/main" id="{5691F80E-D2E0-4E78-AA76-8D827AE410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23" name="Rectangle 30">
                    <a:extLst>
                      <a:ext uri="{FF2B5EF4-FFF2-40B4-BE49-F238E27FC236}">
                        <a16:creationId xmlns:a16="http://schemas.microsoft.com/office/drawing/2014/main" id="{E34C55D1-5C55-44D3-9C26-E1951DA393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nvGrpSpPr>
                <p:cNvPr id="117" name="Group 116">
                  <a:extLst>
                    <a:ext uri="{FF2B5EF4-FFF2-40B4-BE49-F238E27FC236}">
                      <a16:creationId xmlns:a16="http://schemas.microsoft.com/office/drawing/2014/main" id="{4C9CB0E6-07EF-4140-926D-D380C1A88EB0}"/>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118" name="Freeform: Shape 117">
                    <a:extLst>
                      <a:ext uri="{FF2B5EF4-FFF2-40B4-BE49-F238E27FC236}">
                        <a16:creationId xmlns:a16="http://schemas.microsoft.com/office/drawing/2014/main" id="{263BBD78-504D-435B-8933-2C460DC38E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119" name="Freeform: Shape 118">
                    <a:extLst>
                      <a:ext uri="{FF2B5EF4-FFF2-40B4-BE49-F238E27FC236}">
                        <a16:creationId xmlns:a16="http://schemas.microsoft.com/office/drawing/2014/main" id="{1AD78D29-1FCF-4E88-A958-924F701D5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grpSp>
            <p:nvGrpSpPr>
              <p:cNvPr id="99" name="Group 98">
                <a:extLst>
                  <a:ext uri="{FF2B5EF4-FFF2-40B4-BE49-F238E27FC236}">
                    <a16:creationId xmlns:a16="http://schemas.microsoft.com/office/drawing/2014/main" id="{EA551A3F-69EF-45CC-87F7-867808A3FAD2}"/>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112" name="Group 111">
                  <a:extLst>
                    <a:ext uri="{FF2B5EF4-FFF2-40B4-BE49-F238E27FC236}">
                      <a16:creationId xmlns:a16="http://schemas.microsoft.com/office/drawing/2014/main" id="{12724B09-E74E-49FA-BB5D-583BB89B798C}"/>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14" name="Freeform 68">
                    <a:extLst>
                      <a:ext uri="{FF2B5EF4-FFF2-40B4-BE49-F238E27FC236}">
                        <a16:creationId xmlns:a16="http://schemas.microsoft.com/office/drawing/2014/main" id="{DA2788BF-64AD-4328-8CB9-8C2C98CF54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15" name="Freeform 69">
                    <a:extLst>
                      <a:ext uri="{FF2B5EF4-FFF2-40B4-BE49-F238E27FC236}">
                        <a16:creationId xmlns:a16="http://schemas.microsoft.com/office/drawing/2014/main" id="{D9591CB5-16C9-44FC-B125-529D33F91B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sp>
              <p:nvSpPr>
                <p:cNvPr id="113" name="Line 70">
                  <a:extLst>
                    <a:ext uri="{FF2B5EF4-FFF2-40B4-BE49-F238E27FC236}">
                      <a16:creationId xmlns:a16="http://schemas.microsoft.com/office/drawing/2014/main" id="{4F82A945-38F0-45AF-A28A-C6A0E6A2E7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100" name="Group 99">
                <a:extLst>
                  <a:ext uri="{FF2B5EF4-FFF2-40B4-BE49-F238E27FC236}">
                    <a16:creationId xmlns:a16="http://schemas.microsoft.com/office/drawing/2014/main" id="{80FA6744-F48F-4652-86E5-BA3ABEF32274}"/>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11158635" y="5515533"/>
                <a:ext cx="317159" cy="932400"/>
                <a:chOff x="6376988" y="280988"/>
                <a:chExt cx="633413" cy="1862138"/>
              </a:xfrm>
            </p:grpSpPr>
            <p:sp>
              <p:nvSpPr>
                <p:cNvPr id="109" name="Freeform 68">
                  <a:extLst>
                    <a:ext uri="{FF2B5EF4-FFF2-40B4-BE49-F238E27FC236}">
                      <a16:creationId xmlns:a16="http://schemas.microsoft.com/office/drawing/2014/main" id="{FAC3DEAD-5797-4CA1-A8F2-3F487AAC6B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10" name="Freeform 69">
                  <a:extLst>
                    <a:ext uri="{FF2B5EF4-FFF2-40B4-BE49-F238E27FC236}">
                      <a16:creationId xmlns:a16="http://schemas.microsoft.com/office/drawing/2014/main" id="{F9AF9D64-C9FB-4D32-993D-3423A2E55E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11" name="Line 70">
                  <a:extLst>
                    <a:ext uri="{FF2B5EF4-FFF2-40B4-BE49-F238E27FC236}">
                      <a16:creationId xmlns:a16="http://schemas.microsoft.com/office/drawing/2014/main" id="{9097AC72-422F-4CE0-A772-A63E2294AC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101" name="Group 100">
                <a:extLst>
                  <a:ext uri="{FF2B5EF4-FFF2-40B4-BE49-F238E27FC236}">
                    <a16:creationId xmlns:a16="http://schemas.microsoft.com/office/drawing/2014/main" id="{1A6B3F4D-48A0-4FC2-8720-2606D6AA04C0}"/>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7251633" y="4274501"/>
                <a:ext cx="903599" cy="2160000"/>
                <a:chOff x="9057947" y="3423463"/>
                <a:chExt cx="903599" cy="2160000"/>
              </a:xfrm>
            </p:grpSpPr>
            <p:grpSp>
              <p:nvGrpSpPr>
                <p:cNvPr id="102" name="Group 101">
                  <a:extLst>
                    <a:ext uri="{FF2B5EF4-FFF2-40B4-BE49-F238E27FC236}">
                      <a16:creationId xmlns:a16="http://schemas.microsoft.com/office/drawing/2014/main" id="{67E4FA26-563D-4D19-BAEB-A370818E51A5}"/>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9057947" y="3432856"/>
                  <a:ext cx="903599" cy="1872461"/>
                  <a:chOff x="10538626" y="3165838"/>
                  <a:chExt cx="936000" cy="1939601"/>
                </a:xfrm>
              </p:grpSpPr>
              <p:sp>
                <p:nvSpPr>
                  <p:cNvPr id="107" name="Freeform: Shape 106">
                    <a:extLst>
                      <a:ext uri="{FF2B5EF4-FFF2-40B4-BE49-F238E27FC236}">
                        <a16:creationId xmlns:a16="http://schemas.microsoft.com/office/drawing/2014/main" id="{03B51AAC-6B1D-43D1-8885-402653BA90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10538626" y="3183996"/>
                    <a:ext cx="453600" cy="1920288"/>
                  </a:xfrm>
                  <a:custGeom>
                    <a:avLst/>
                    <a:gdLst>
                      <a:gd name="connsiteX0" fmla="*/ 453600 w 453600"/>
                      <a:gd name="connsiteY0" fmla="*/ 0 h 1920288"/>
                      <a:gd name="connsiteX1" fmla="*/ 453600 w 453600"/>
                      <a:gd name="connsiteY1" fmla="*/ 1920288 h 1920288"/>
                      <a:gd name="connsiteX2" fmla="*/ 384059 w 453600"/>
                      <a:gd name="connsiteY2" fmla="*/ 1914152 h 1920288"/>
                      <a:gd name="connsiteX3" fmla="*/ 9354 w 453600"/>
                      <a:gd name="connsiteY3" fmla="*/ 1548700 h 1920288"/>
                      <a:gd name="connsiteX4" fmla="*/ 0 w 453600"/>
                      <a:gd name="connsiteY4" fmla="*/ 1455902 h 1920288"/>
                      <a:gd name="connsiteX5" fmla="*/ 146 w 453600"/>
                      <a:gd name="connsiteY5" fmla="*/ 1451885 h 1920288"/>
                      <a:gd name="connsiteX6" fmla="*/ 145 w 453600"/>
                      <a:gd name="connsiteY6" fmla="*/ 1451885 h 1920288"/>
                      <a:gd name="connsiteX7" fmla="*/ 7358 w 453600"/>
                      <a:gd name="connsiteY7" fmla="*/ 1253678 h 1920288"/>
                      <a:gd name="connsiteX8" fmla="*/ 424671 w 453600"/>
                      <a:gd name="connsiteY8" fmla="*/ 36480 h 1920288"/>
                      <a:gd name="connsiteX9" fmla="*/ 453600 w 453600"/>
                      <a:gd name="connsiteY9" fmla="*/ 0 h 192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3600" h="1920288">
                        <a:moveTo>
                          <a:pt x="453600" y="0"/>
                        </a:moveTo>
                        <a:lnTo>
                          <a:pt x="453600" y="1920288"/>
                        </a:lnTo>
                        <a:lnTo>
                          <a:pt x="384059" y="1914152"/>
                        </a:lnTo>
                        <a:cubicBezTo>
                          <a:pt x="196308" y="1880615"/>
                          <a:pt x="47443" y="1734834"/>
                          <a:pt x="9354" y="1548700"/>
                        </a:cubicBezTo>
                        <a:lnTo>
                          <a:pt x="0" y="1455902"/>
                        </a:lnTo>
                        <a:lnTo>
                          <a:pt x="146" y="1451885"/>
                        </a:lnTo>
                        <a:lnTo>
                          <a:pt x="145" y="1451885"/>
                        </a:lnTo>
                        <a:lnTo>
                          <a:pt x="7358" y="1253678"/>
                        </a:lnTo>
                        <a:cubicBezTo>
                          <a:pt x="42019" y="780132"/>
                          <a:pt x="195015" y="355125"/>
                          <a:pt x="424671" y="36480"/>
                        </a:cubicBezTo>
                        <a:lnTo>
                          <a:pt x="453600"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108" name="Freeform: Shape 107">
                    <a:extLst>
                      <a:ext uri="{FF2B5EF4-FFF2-40B4-BE49-F238E27FC236}">
                        <a16:creationId xmlns:a16="http://schemas.microsoft.com/office/drawing/2014/main" id="{CF4180FB-7FBD-421F-A284-4C2CC61B38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10992226" y="3165838"/>
                    <a:ext cx="482400" cy="1939601"/>
                  </a:xfrm>
                  <a:custGeom>
                    <a:avLst/>
                    <a:gdLst>
                      <a:gd name="connsiteX0" fmla="*/ 14399 w 482400"/>
                      <a:gd name="connsiteY0" fmla="*/ 0 h 1939601"/>
                      <a:gd name="connsiteX1" fmla="*/ 14399 w 482400"/>
                      <a:gd name="connsiteY1" fmla="*/ 689615 h 1939601"/>
                      <a:gd name="connsiteX2" fmla="*/ 14400 w 482400"/>
                      <a:gd name="connsiteY2" fmla="*/ 689615 h 1939601"/>
                      <a:gd name="connsiteX3" fmla="*/ 14401 w 482400"/>
                      <a:gd name="connsiteY3" fmla="*/ 689615 h 1939601"/>
                      <a:gd name="connsiteX4" fmla="*/ 14401 w 482400"/>
                      <a:gd name="connsiteY4" fmla="*/ 0 h 1939601"/>
                      <a:gd name="connsiteX5" fmla="*/ 57729 w 482400"/>
                      <a:gd name="connsiteY5" fmla="*/ 54638 h 1939601"/>
                      <a:gd name="connsiteX6" fmla="*/ 475042 w 482400"/>
                      <a:gd name="connsiteY6" fmla="*/ 1271836 h 1939601"/>
                      <a:gd name="connsiteX7" fmla="*/ 482255 w 482400"/>
                      <a:gd name="connsiteY7" fmla="*/ 1470043 h 1939601"/>
                      <a:gd name="connsiteX8" fmla="*/ 482254 w 482400"/>
                      <a:gd name="connsiteY8" fmla="*/ 1470043 h 1939601"/>
                      <a:gd name="connsiteX9" fmla="*/ 482400 w 482400"/>
                      <a:gd name="connsiteY9" fmla="*/ 1474060 h 1939601"/>
                      <a:gd name="connsiteX10" fmla="*/ 473046 w 482400"/>
                      <a:gd name="connsiteY10" fmla="*/ 1566858 h 1939601"/>
                      <a:gd name="connsiteX11" fmla="*/ 15706 w 482400"/>
                      <a:gd name="connsiteY11" fmla="*/ 1939601 h 1939601"/>
                      <a:gd name="connsiteX12" fmla="*/ 14400 w 482400"/>
                      <a:gd name="connsiteY12" fmla="*/ 1939469 h 1939601"/>
                      <a:gd name="connsiteX13" fmla="*/ 13094 w 482400"/>
                      <a:gd name="connsiteY13" fmla="*/ 1939601 h 1939601"/>
                      <a:gd name="connsiteX14" fmla="*/ 0 w 482400"/>
                      <a:gd name="connsiteY14" fmla="*/ 1938446 h 1939601"/>
                      <a:gd name="connsiteX15" fmla="*/ 0 w 482400"/>
                      <a:gd name="connsiteY15" fmla="*/ 18158 h 1939601"/>
                      <a:gd name="connsiteX16" fmla="*/ 14399 w 482400"/>
                      <a:gd name="connsiteY16" fmla="*/ 0 h 193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2400" h="1939601">
                        <a:moveTo>
                          <a:pt x="14399" y="0"/>
                        </a:moveTo>
                        <a:lnTo>
                          <a:pt x="14399" y="689615"/>
                        </a:lnTo>
                        <a:lnTo>
                          <a:pt x="14400" y="689615"/>
                        </a:lnTo>
                        <a:lnTo>
                          <a:pt x="14401" y="689615"/>
                        </a:lnTo>
                        <a:lnTo>
                          <a:pt x="14401" y="0"/>
                        </a:lnTo>
                        <a:lnTo>
                          <a:pt x="57729" y="54638"/>
                        </a:lnTo>
                        <a:cubicBezTo>
                          <a:pt x="287385" y="373283"/>
                          <a:pt x="440381" y="798290"/>
                          <a:pt x="475042" y="1271836"/>
                        </a:cubicBezTo>
                        <a:lnTo>
                          <a:pt x="482255" y="1470043"/>
                        </a:lnTo>
                        <a:lnTo>
                          <a:pt x="482254" y="1470043"/>
                        </a:lnTo>
                        <a:lnTo>
                          <a:pt x="482400" y="1474060"/>
                        </a:lnTo>
                        <a:lnTo>
                          <a:pt x="473046" y="1566858"/>
                        </a:lnTo>
                        <a:cubicBezTo>
                          <a:pt x="429516" y="1779582"/>
                          <a:pt x="241298" y="1939601"/>
                          <a:pt x="15706" y="1939601"/>
                        </a:cubicBezTo>
                        <a:lnTo>
                          <a:pt x="14400" y="1939469"/>
                        </a:lnTo>
                        <a:lnTo>
                          <a:pt x="13094" y="1939601"/>
                        </a:lnTo>
                        <a:lnTo>
                          <a:pt x="0" y="1938446"/>
                        </a:lnTo>
                        <a:lnTo>
                          <a:pt x="0" y="18158"/>
                        </a:lnTo>
                        <a:lnTo>
                          <a:pt x="14399"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nvGrpSpPr>
                <p:cNvPr id="103" name="Group 102">
                  <a:extLst>
                    <a:ext uri="{FF2B5EF4-FFF2-40B4-BE49-F238E27FC236}">
                      <a16:creationId xmlns:a16="http://schemas.microsoft.com/office/drawing/2014/main" id="{28E615C5-6A2E-4BF3-A3A8-9061C5B1B845}"/>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9210264" y="3423463"/>
                  <a:ext cx="597126" cy="2160000"/>
                  <a:chOff x="9210264" y="3423463"/>
                  <a:chExt cx="597126" cy="2160000"/>
                </a:xfrm>
              </p:grpSpPr>
              <p:cxnSp>
                <p:nvCxnSpPr>
                  <p:cNvPr id="104" name="Straight Connector 103">
                    <a:extLst>
                      <a:ext uri="{FF2B5EF4-FFF2-40B4-BE49-F238E27FC236}">
                        <a16:creationId xmlns:a16="http://schemas.microsoft.com/office/drawing/2014/main" id="{B15A4CEB-6B8D-48C3-8484-3EC282A34A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508827" y="3423463"/>
                    <a:ext cx="0" cy="2160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05" name="Rectangle 5">
                    <a:extLst>
                      <a:ext uri="{FF2B5EF4-FFF2-40B4-BE49-F238E27FC236}">
                        <a16:creationId xmlns:a16="http://schemas.microsoft.com/office/drawing/2014/main" id="{38F7FD7D-E582-4214-B1B3-D289130553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2700000">
                    <a:off x="9210264" y="4162845"/>
                    <a:ext cx="597126" cy="597126"/>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06" name="Rectangle 5">
                    <a:extLst>
                      <a:ext uri="{FF2B5EF4-FFF2-40B4-BE49-F238E27FC236}">
                        <a16:creationId xmlns:a16="http://schemas.microsoft.com/office/drawing/2014/main" id="{B74D1DAC-C0D4-447E-8665-EAFF34F4E3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2700000">
                    <a:off x="9297710" y="3747070"/>
                    <a:ext cx="422234" cy="422234"/>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grpSp>
      </p:grpSp>
      <p:sp>
        <p:nvSpPr>
          <p:cNvPr id="7" name="Text Placeholder 6">
            <a:extLst>
              <a:ext uri="{FF2B5EF4-FFF2-40B4-BE49-F238E27FC236}">
                <a16:creationId xmlns:a16="http://schemas.microsoft.com/office/drawing/2014/main" id="{9CF2D931-86F8-40B1-B2C0-BE477572ECCA}"/>
              </a:ext>
            </a:extLst>
          </p:cNvPr>
          <p:cNvSpPr>
            <a:spLocks noGrp="1"/>
          </p:cNvSpPr>
          <p:nvPr>
            <p:ph type="body" sz="quarter" idx="14"/>
          </p:nvPr>
        </p:nvSpPr>
        <p:spPr>
          <a:xfrm>
            <a:off x="8181686" y="2876550"/>
            <a:ext cx="3059113" cy="2983947"/>
          </a:xfrm>
        </p:spPr>
        <p:txBody>
          <a:bodyPr rtlCol="0"/>
          <a:lstStyle>
            <a:lvl1pPr marL="0" indent="0" algn="ctr">
              <a:buNone/>
              <a:defRPr/>
            </a:lvl1pPr>
            <a:lvl2pPr marL="360000" indent="0">
              <a:buFont typeface="Arial" panose="020B0604020202020204" pitchFamily="34" charset="0"/>
              <a:buNone/>
              <a:defRPr/>
            </a:lvl2pPr>
            <a:lvl3pPr marL="720000" indent="0">
              <a:buNone/>
              <a:defRPr/>
            </a:lvl3pPr>
            <a:lvl4pPr marL="1080000" indent="0">
              <a:buFont typeface="Arial" panose="020B0604020202020204" pitchFamily="34" charset="0"/>
              <a:buNone/>
              <a:defRPr/>
            </a:lvl4pPr>
            <a:lvl5pPr marL="1440000" indent="0">
              <a:buNone/>
              <a:defRPr/>
            </a:lvl5pPr>
          </a:lstStyle>
          <a:p>
            <a:pPr lvl="0" rtl="0"/>
            <a:r>
              <a:rPr lang="en-US" noProof="0"/>
              <a:t>Click to edit Master text styles</a:t>
            </a:r>
          </a:p>
        </p:txBody>
      </p:sp>
    </p:spTree>
    <p:extLst>
      <p:ext uri="{BB962C8B-B14F-4D97-AF65-F5344CB8AC3E}">
        <p14:creationId xmlns:p14="http://schemas.microsoft.com/office/powerpoint/2010/main" val="1868871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2DDA7E-8449-42D1-93BD-4E96C1BFC18D}"/>
              </a:ext>
            </a:extLst>
          </p:cNvPr>
          <p:cNvSpPr>
            <a:spLocks noGrp="1"/>
          </p:cNvSpPr>
          <p:nvPr>
            <p:ph type="title"/>
          </p:nvPr>
        </p:nvSpPr>
        <p:spPr>
          <a:xfrm>
            <a:off x="989400" y="395289"/>
            <a:ext cx="10213200" cy="1112836"/>
          </a:xfrm>
          <a:prstGeom prst="rect">
            <a:avLst/>
          </a:prstGeom>
        </p:spPr>
        <p:txBody>
          <a:bodyPr vert="horz" lIns="91440" tIns="45720" rIns="91440" bIns="45720" rtlCol="0" anchor="b" anchorCtr="0">
            <a:normAutofit/>
          </a:body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1172EB64-DBC0-4012-830E-9166670D17C5}"/>
              </a:ext>
            </a:extLst>
          </p:cNvPr>
          <p:cNvSpPr>
            <a:spLocks noGrp="1"/>
          </p:cNvSpPr>
          <p:nvPr>
            <p:ph type="body" idx="1"/>
          </p:nvPr>
        </p:nvSpPr>
        <p:spPr>
          <a:xfrm>
            <a:off x="989400" y="1685925"/>
            <a:ext cx="10213200" cy="4040191"/>
          </a:xfrm>
          <a:prstGeom prst="rect">
            <a:avLst/>
          </a:prstGeom>
        </p:spPr>
        <p:txBody>
          <a:bodyPr vert="horz" lIns="91440" tIns="45720" rIns="91440" bIns="45720"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a:extLst>
              <a:ext uri="{FF2B5EF4-FFF2-40B4-BE49-F238E27FC236}">
                <a16:creationId xmlns:a16="http://schemas.microsoft.com/office/drawing/2014/main" id="{2749A3E9-8704-4E26-A519-8215B3E943F5}"/>
              </a:ext>
            </a:extLst>
          </p:cNvPr>
          <p:cNvSpPr>
            <a:spLocks noGrp="1"/>
          </p:cNvSpPr>
          <p:nvPr>
            <p:ph type="dt" sz="half" idx="2"/>
          </p:nvPr>
        </p:nvSpPr>
        <p:spPr>
          <a:xfrm>
            <a:off x="450000" y="6357168"/>
            <a:ext cx="1760150" cy="461665"/>
          </a:xfrm>
          <a:prstGeom prst="rect">
            <a:avLst/>
          </a:prstGeom>
        </p:spPr>
        <p:txBody>
          <a:bodyPr vert="horz" lIns="91440" tIns="45720" rIns="91440" bIns="45720" rtlCol="0" anchor="ctr">
            <a:normAutofit/>
          </a:bodyPr>
          <a:lstStyle>
            <a:lvl1pPr algn="l">
              <a:defRPr sz="1000" cap="all" spc="200" baseline="0">
                <a:solidFill>
                  <a:schemeClr val="tx1">
                    <a:alpha val="60000"/>
                  </a:schemeClr>
                </a:solidFill>
                <a:latin typeface="+mj-lt"/>
              </a:defRPr>
            </a:lvl1pPr>
          </a:lstStyle>
          <a:p>
            <a:pPr rtl="0"/>
            <a:r>
              <a:rPr lang="en-GB" noProof="0"/>
              <a:t>20XX</a:t>
            </a:r>
          </a:p>
        </p:txBody>
      </p:sp>
      <p:sp>
        <p:nvSpPr>
          <p:cNvPr id="5" name="Footer Placeholder 4">
            <a:extLst>
              <a:ext uri="{FF2B5EF4-FFF2-40B4-BE49-F238E27FC236}">
                <a16:creationId xmlns:a16="http://schemas.microsoft.com/office/drawing/2014/main" id="{C8590E32-87A0-44C2-A299-D45FAB146E08}"/>
              </a:ext>
            </a:extLst>
          </p:cNvPr>
          <p:cNvSpPr>
            <a:spLocks noGrp="1"/>
          </p:cNvSpPr>
          <p:nvPr>
            <p:ph type="ftr" sz="quarter" idx="3"/>
          </p:nvPr>
        </p:nvSpPr>
        <p:spPr>
          <a:xfrm>
            <a:off x="2754312" y="6357600"/>
            <a:ext cx="6683376" cy="460800"/>
          </a:xfrm>
          <a:prstGeom prst="rect">
            <a:avLst/>
          </a:prstGeom>
        </p:spPr>
        <p:txBody>
          <a:bodyPr vert="horz" lIns="91440" tIns="45720" rIns="91440" bIns="45720" rtlCol="0" anchor="ctr"/>
          <a:lstStyle>
            <a:lvl1pPr algn="ctr">
              <a:defRPr sz="1000" cap="all" spc="300" baseline="0">
                <a:solidFill>
                  <a:schemeClr val="tx1">
                    <a:alpha val="60000"/>
                  </a:schemeClr>
                </a:solidFill>
                <a:latin typeface="+mj-lt"/>
              </a:defRPr>
            </a:lvl1pPr>
          </a:lstStyle>
          <a:p>
            <a:pPr rtl="0"/>
            <a:endParaRPr lang="en-GB" noProof="0"/>
          </a:p>
        </p:txBody>
      </p:sp>
      <p:sp>
        <p:nvSpPr>
          <p:cNvPr id="6" name="Slide Number Placeholder 5">
            <a:extLst>
              <a:ext uri="{FF2B5EF4-FFF2-40B4-BE49-F238E27FC236}">
                <a16:creationId xmlns:a16="http://schemas.microsoft.com/office/drawing/2014/main" id="{BE1C1A41-01A7-44E2-965B-ACFD4F2806FC}"/>
              </a:ext>
            </a:extLst>
          </p:cNvPr>
          <p:cNvSpPr>
            <a:spLocks noGrp="1"/>
          </p:cNvSpPr>
          <p:nvPr>
            <p:ph type="sldNum" sz="quarter" idx="4"/>
          </p:nvPr>
        </p:nvSpPr>
        <p:spPr>
          <a:xfrm>
            <a:off x="9982800" y="6357600"/>
            <a:ext cx="1760150" cy="460800"/>
          </a:xfrm>
          <a:prstGeom prst="rect">
            <a:avLst/>
          </a:prstGeom>
        </p:spPr>
        <p:txBody>
          <a:bodyPr vert="horz" lIns="91440" tIns="45720" rIns="91440" bIns="45720" rtlCol="0" anchor="ctr"/>
          <a:lstStyle>
            <a:lvl1pPr algn="r">
              <a:defRPr sz="1000" cap="all" spc="200" baseline="0">
                <a:solidFill>
                  <a:schemeClr val="tx1">
                    <a:alpha val="60000"/>
                  </a:schemeClr>
                </a:solidFill>
                <a:latin typeface="+mj-lt"/>
              </a:defRPr>
            </a:lvl1pPr>
          </a:lstStyle>
          <a:p>
            <a:pPr rtl="0"/>
            <a:fld id="{294A09A9-5501-47C1-A89A-A340965A2BE2}" type="slidenum">
              <a:rPr lang="en-GB" noProof="0" smtClean="0"/>
              <a:t>‹#›</a:t>
            </a:fld>
            <a:endParaRPr lang="en-GB" noProof="0"/>
          </a:p>
        </p:txBody>
      </p:sp>
    </p:spTree>
    <p:extLst>
      <p:ext uri="{BB962C8B-B14F-4D97-AF65-F5344CB8AC3E}">
        <p14:creationId xmlns:p14="http://schemas.microsoft.com/office/powerpoint/2010/main" val="3911974659"/>
      </p:ext>
    </p:extLst>
  </p:cSld>
  <p:clrMap bg1="lt1" tx1="dk1" bg2="lt2" tx2="dk2" accent1="accent1" accent2="accent2" accent3="accent3" accent4="accent4" accent5="accent5" accent6="accent6" hlink="hlink" folHlink="folHlink"/>
  <p:sldLayoutIdLst>
    <p:sldLayoutId id="2147483672" r:id="rId1"/>
    <p:sldLayoutId id="2147483675" r:id="rId2"/>
    <p:sldLayoutId id="2147483673" r:id="rId3"/>
    <p:sldLayoutId id="2147483678" r:id="rId4"/>
    <p:sldLayoutId id="2147483660" r:id="rId5"/>
    <p:sldLayoutId id="2147483680" r:id="rId6"/>
    <p:sldLayoutId id="2147483679" r:id="rId7"/>
    <p:sldLayoutId id="2147483677" r:id="rId8"/>
    <p:sldLayoutId id="2147483662" r:id="rId9"/>
    <p:sldLayoutId id="2147483663" r:id="rId10"/>
    <p:sldLayoutId id="2147483671" r:id="rId11"/>
    <p:sldLayoutId id="2147483676" r:id="rId12"/>
    <p:sldLayoutId id="2147483674" r:id="rId13"/>
  </p:sldLayoutIdLst>
  <p:txStyles>
    <p:titleStyle>
      <a:lvl1pPr algn="l" defTabSz="914400" rtl="0" eaLnBrk="1" latinLnBrk="0" hangingPunct="1">
        <a:lnSpc>
          <a:spcPct val="100000"/>
        </a:lnSpc>
        <a:spcBef>
          <a:spcPct val="0"/>
        </a:spcBef>
        <a:buNone/>
        <a:defRPr sz="3200" kern="1200" cap="none" spc="0" baseline="0">
          <a:solidFill>
            <a:schemeClr val="tx1"/>
          </a:solidFill>
          <a:latin typeface="+mj-lt"/>
          <a:ea typeface="+mj-ea"/>
          <a:cs typeface="+mj-cs"/>
        </a:defRPr>
      </a:lvl1pPr>
    </p:titleStyle>
    <p:bodyStyle>
      <a:lvl1pPr marL="360000" indent="-360000" algn="l" defTabSz="914400" rtl="0" eaLnBrk="1" latinLnBrk="0" hangingPunct="1">
        <a:lnSpc>
          <a:spcPct val="150000"/>
        </a:lnSpc>
        <a:spcBef>
          <a:spcPts val="10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1pPr>
      <a:lvl2pPr marL="360000" indent="0" algn="l" defTabSz="914400" rtl="0" eaLnBrk="1" latinLnBrk="0" hangingPunct="1">
        <a:lnSpc>
          <a:spcPct val="150000"/>
        </a:lnSpc>
        <a:spcBef>
          <a:spcPts val="500"/>
        </a:spcBef>
        <a:buFontTx/>
        <a:buNone/>
        <a:defRPr sz="2000" b="0" i="1" kern="1200" spc="50" baseline="0">
          <a:solidFill>
            <a:schemeClr val="tx1">
              <a:alpha val="60000"/>
            </a:schemeClr>
          </a:solidFill>
          <a:latin typeface="+mn-lt"/>
          <a:ea typeface="+mn-ea"/>
          <a:cs typeface="+mn-cs"/>
        </a:defRPr>
      </a:lvl2pPr>
      <a:lvl3pPr marL="108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3pPr>
      <a:lvl4pPr marL="1080000" indent="0" algn="l" defTabSz="914400" rtl="0" eaLnBrk="1" latinLnBrk="0" hangingPunct="1">
        <a:lnSpc>
          <a:spcPct val="150000"/>
        </a:lnSpc>
        <a:spcBef>
          <a:spcPts val="500"/>
        </a:spcBef>
        <a:buClr>
          <a:schemeClr val="accent3"/>
        </a:buClr>
        <a:buFontTx/>
        <a:buNone/>
        <a:defRPr sz="2000" b="0" i="1" kern="1200" spc="50" baseline="0">
          <a:solidFill>
            <a:schemeClr val="tx1">
              <a:alpha val="60000"/>
            </a:schemeClr>
          </a:solidFill>
          <a:latin typeface="+mn-lt"/>
          <a:ea typeface="+mn-ea"/>
          <a:cs typeface="+mn-cs"/>
        </a:defRPr>
      </a:lvl4pPr>
      <a:lvl5pPr marL="180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37">
          <p15:clr>
            <a:srgbClr val="F26B43"/>
          </p15:clr>
        </p15:guide>
        <p15:guide id="3" pos="680">
          <p15:clr>
            <a:srgbClr val="F26B43"/>
          </p15:clr>
        </p15:guide>
        <p15:guide id="4" pos="7000">
          <p15:clr>
            <a:srgbClr val="F26B43"/>
          </p15:clr>
        </p15:guide>
        <p15:guide id="5" orient="horz" pos="679">
          <p15:clr>
            <a:srgbClr val="F26B43"/>
          </p15:clr>
        </p15:guide>
        <p15:guide id="6" orient="horz" pos="3640">
          <p15:clr>
            <a:srgbClr val="F26B43"/>
          </p15:clr>
        </p15:guide>
        <p15:guide id="7" pos="6644">
          <p15:clr>
            <a:srgbClr val="F26B43"/>
          </p15:clr>
        </p15:guide>
        <p15:guide id="8" pos="6289">
          <p15:clr>
            <a:srgbClr val="F26B43"/>
          </p15:clr>
        </p15:guide>
        <p15:guide id="9" pos="5945">
          <p15:clr>
            <a:srgbClr val="F26B43"/>
          </p15:clr>
        </p15:guide>
        <p15:guide id="10" pos="1391">
          <p15:clr>
            <a:srgbClr val="F26B43"/>
          </p15:clr>
        </p15:guide>
        <p15:guide id="11" pos="1032">
          <p15:clr>
            <a:srgbClr val="F26B43"/>
          </p15:clr>
        </p15:guide>
        <p15:guide id="12" pos="1732">
          <p15:clr>
            <a:srgbClr val="F26B43"/>
          </p15:clr>
        </p15:guide>
        <p15:guide id="13" pos="2084">
          <p15:clr>
            <a:srgbClr val="F26B43"/>
          </p15:clr>
        </p15:guide>
        <p15:guide id="14" pos="5596">
          <p15:clr>
            <a:srgbClr val="F26B43"/>
          </p15:clr>
        </p15:guide>
        <p15:guide id="15" pos="2436">
          <p15:clr>
            <a:srgbClr val="F26B43"/>
          </p15:clr>
        </p15:guide>
        <p15:guide id="16" pos="5244">
          <p15:clr>
            <a:srgbClr val="F26B43"/>
          </p15:clr>
        </p15:guide>
        <p15:guide id="17" pos="2792">
          <p15:clr>
            <a:srgbClr val="F26B43"/>
          </p15:clr>
        </p15:guide>
        <p15:guide id="18" pos="4892">
          <p15:clr>
            <a:srgbClr val="F26B43"/>
          </p15:clr>
        </p15:guide>
        <p15:guide id="19" pos="4543">
          <p15:clr>
            <a:srgbClr val="F26B43"/>
          </p15:clr>
        </p15:guide>
        <p15:guide id="20" pos="3488">
          <p15:clr>
            <a:srgbClr val="F26B43"/>
          </p15:clr>
        </p15:guide>
        <p15:guide id="21" pos="4192">
          <p15:clr>
            <a:srgbClr val="F26B43"/>
          </p15:clr>
        </p15:guide>
        <p15:guide id="23" pos="340">
          <p15:clr>
            <a:srgbClr val="A4A3A4"/>
          </p15:clr>
        </p15:guide>
        <p15:guide id="24" pos="7340">
          <p15:clr>
            <a:srgbClr val="A4A3A4"/>
          </p15:clr>
        </p15:guide>
        <p15:guide id="25" orient="horz" pos="1062">
          <p15:clr>
            <a:srgbClr val="5ACBF0"/>
          </p15:clr>
        </p15:guide>
        <p15:guide id="26" orient="horz" pos="3982">
          <p15:clr>
            <a:srgbClr val="A4A3A4"/>
          </p15:clr>
        </p15:guide>
        <p15:guide id="27" orient="horz" pos="338">
          <p15:clr>
            <a:srgbClr val="A4A3A4"/>
          </p15:clr>
        </p15:guide>
        <p15:guide id="28" orient="horz" pos="950">
          <p15:clr>
            <a:srgbClr val="5ACBF0"/>
          </p15:clr>
        </p15:guide>
        <p15:guide id="29" orient="horz" pos="249">
          <p15:clr>
            <a:srgbClr val="5ACBF0"/>
          </p15:clr>
        </p15:guide>
        <p15:guide id="30" orient="horz" pos="2160" userDrawn="1">
          <p15:clr>
            <a:srgbClr val="A4A3A4"/>
          </p15:clr>
        </p15:guide>
        <p15:guide id="31" pos="3840" userDrawn="1">
          <p15:clr>
            <a:srgbClr val="A4A3A4"/>
          </p15:clr>
        </p15:guide>
        <p15:guide id="32" pos="240" userDrawn="1">
          <p15:clr>
            <a:srgbClr val="547EBF"/>
          </p15:clr>
        </p15:guide>
        <p15:guide id="33" orient="horz" pos="240" userDrawn="1">
          <p15:clr>
            <a:srgbClr val="547EBF"/>
          </p15:clr>
        </p15:guide>
        <p15:guide id="34" pos="7440" userDrawn="1">
          <p15:clr>
            <a:srgbClr val="547EBF"/>
          </p15:clr>
        </p15:guide>
        <p15:guide id="35" orient="horz" pos="4080" userDrawn="1">
          <p15:clr>
            <a:srgbClr val="547EBF"/>
          </p15:clr>
        </p15:guide>
        <p15:guide id="36" pos="3960" userDrawn="1">
          <p15:clr>
            <a:srgbClr val="547EBF"/>
          </p15:clr>
        </p15:guide>
        <p15:guide id="37" pos="3720" userDrawn="1">
          <p15:clr>
            <a:srgbClr val="547EBF"/>
          </p15:clr>
        </p15:guide>
        <p15:guide id="38" pos="2112" userDrawn="1">
          <p15:clr>
            <a:srgbClr val="547EBF"/>
          </p15:clr>
        </p15:guide>
        <p15:guide id="39" pos="1848" userDrawn="1">
          <p15:clr>
            <a:srgbClr val="547EBF"/>
          </p15:clr>
        </p15:guide>
        <p15:guide id="40" pos="5568" userDrawn="1">
          <p15:clr>
            <a:srgbClr val="547EBF"/>
          </p15:clr>
        </p15:guide>
        <p15:guide id="41" pos="5832" userDrawn="1">
          <p15:clr>
            <a:srgbClr val="547EBF"/>
          </p15:clr>
        </p15:guide>
        <p15:guide id="42" pos="4968" userDrawn="1">
          <p15:clr>
            <a:srgbClr val="9FCC3B"/>
          </p15:clr>
        </p15:guide>
        <p15:guide id="43" pos="5208" userDrawn="1">
          <p15:clr>
            <a:srgbClr val="9FCC3B"/>
          </p15:clr>
        </p15:guide>
        <p15:guide id="44" pos="2712" userDrawn="1">
          <p15:clr>
            <a:srgbClr val="9FCC3B"/>
          </p15:clr>
        </p15:guide>
        <p15:guide id="45" pos="2472"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creativecommons.org/licenses/by-nc-sa/3.0/" TargetMode="External"/><Relationship Id="rId4" Type="http://schemas.openxmlformats.org/officeDocument/2006/relationships/hyperlink" Target="https://www.flickr.com/photos/christopher_johnson/14217791265"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aldinhe.ac.uk/take5-51-the-best-way-to-develop-a-compassionate-pedagogy/"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padlet.com/andywalsh999/LILAC_ANDY"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doi.org/10.3389/fpsyg.2023.1093290"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playbrarian.uk/" TargetMode="External"/><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hyperlink" Target="https://padlet.com/andywalsh999/LILAC_ANDY"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title"/>
          </p:nvPr>
        </p:nvSpPr>
        <p:spPr>
          <a:xfrm>
            <a:off x="984522" y="874663"/>
            <a:ext cx="10134193" cy="2334637"/>
          </a:xfrm>
        </p:spPr>
        <p:txBody>
          <a:bodyPr rtlCol="0">
            <a:normAutofit/>
          </a:bodyPr>
          <a:lstStyle/>
          <a:p>
            <a:pPr rtl="0"/>
            <a:r>
              <a:rPr lang="en-GB" b="1" dirty="0">
                <a:latin typeface="+mn-lt"/>
              </a:rPr>
              <a:t>Playful and compassionate approaches for inclusive Information Literacy instruction</a:t>
            </a:r>
          </a:p>
        </p:txBody>
      </p:sp>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a:xfrm>
            <a:off x="984522" y="3695880"/>
            <a:ext cx="4636800" cy="2334636"/>
          </a:xfrm>
        </p:spPr>
        <p:txBody>
          <a:bodyPr rtlCol="0">
            <a:normAutofit/>
          </a:bodyPr>
          <a:lstStyle/>
          <a:p>
            <a:pPr algn="l" rtl="0"/>
            <a:r>
              <a:rPr lang="en-GB" dirty="0">
                <a:solidFill>
                  <a:schemeClr val="tx1">
                    <a:lumMod val="95000"/>
                    <a:lumOff val="5000"/>
                    <a:alpha val="60000"/>
                  </a:schemeClr>
                </a:solidFill>
                <a:cs typeface="Calibri"/>
              </a:rPr>
              <a:t>Andrew Walsh, </a:t>
            </a:r>
          </a:p>
          <a:p>
            <a:pPr algn="l" rtl="0"/>
            <a:r>
              <a:rPr lang="en-GB" dirty="0">
                <a:solidFill>
                  <a:schemeClr val="tx1">
                    <a:lumMod val="95000"/>
                    <a:lumOff val="5000"/>
                    <a:alpha val="60000"/>
                  </a:schemeClr>
                </a:solidFill>
                <a:cs typeface="Calibri"/>
              </a:rPr>
              <a:t>National Teaching Fellow</a:t>
            </a:r>
          </a:p>
          <a:p>
            <a:pPr algn="l" rtl="0"/>
            <a:r>
              <a:rPr lang="en-GB" dirty="0">
                <a:solidFill>
                  <a:schemeClr val="tx1">
                    <a:lumMod val="95000"/>
                    <a:lumOff val="5000"/>
                    <a:alpha val="60000"/>
                  </a:schemeClr>
                </a:solidFill>
                <a:cs typeface="Calibri"/>
              </a:rPr>
              <a:t>@Playbrarian (on most social media)</a:t>
            </a:r>
          </a:p>
          <a:p>
            <a:pPr algn="l" rtl="0"/>
            <a:r>
              <a:rPr lang="en-GB" dirty="0">
                <a:solidFill>
                  <a:schemeClr val="tx1">
                    <a:lumMod val="95000"/>
                    <a:lumOff val="5000"/>
                    <a:alpha val="60000"/>
                  </a:schemeClr>
                </a:solidFill>
              </a:rPr>
              <a:t>https://playbrarian.uk/</a:t>
            </a:r>
          </a:p>
        </p:txBody>
      </p:sp>
      <p:pic>
        <p:nvPicPr>
          <p:cNvPr id="5" name="Picture 4" descr="A sign on a wall&#10;&#10;Description automatically generated">
            <a:extLst>
              <a:ext uri="{FF2B5EF4-FFF2-40B4-BE49-F238E27FC236}">
                <a16:creationId xmlns:a16="http://schemas.microsoft.com/office/drawing/2014/main" id="{2F86F4D9-42E7-C90F-FCAD-1EE822D8FD7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028221" y="3821521"/>
            <a:ext cx="4762500" cy="2695575"/>
          </a:xfrm>
          <a:prstGeom prst="rect">
            <a:avLst/>
          </a:prstGeom>
        </p:spPr>
      </p:pic>
      <p:sp>
        <p:nvSpPr>
          <p:cNvPr id="6" name="TextBox 5">
            <a:extLst>
              <a:ext uri="{FF2B5EF4-FFF2-40B4-BE49-F238E27FC236}">
                <a16:creationId xmlns:a16="http://schemas.microsoft.com/office/drawing/2014/main" id="{AA496615-B38C-6E15-89C9-8379D2886891}"/>
              </a:ext>
            </a:extLst>
          </p:cNvPr>
          <p:cNvSpPr txBox="1"/>
          <p:nvPr/>
        </p:nvSpPr>
        <p:spPr>
          <a:xfrm>
            <a:off x="7028221" y="6517096"/>
            <a:ext cx="4762500" cy="230832"/>
          </a:xfrm>
          <a:prstGeom prst="rect">
            <a:avLst/>
          </a:prstGeom>
          <a:noFill/>
        </p:spPr>
        <p:txBody>
          <a:bodyPr wrap="square" rtlCol="0">
            <a:spAutoFit/>
          </a:bodyPr>
          <a:lstStyle/>
          <a:p>
            <a:r>
              <a:rPr lang="en-GB" sz="900">
                <a:hlinkClick r:id="rId4" tooltip="https://www.flickr.com/photos/christopher_johnson/14217791265"/>
              </a:rPr>
              <a:t>This Photo</a:t>
            </a:r>
            <a:r>
              <a:rPr lang="en-GB" sz="900"/>
              <a:t> by Unknown Author is licensed under </a:t>
            </a:r>
            <a:r>
              <a:rPr lang="en-GB" sz="900">
                <a:hlinkClick r:id="rId5" tooltip="https://creativecommons.org/licenses/by-nc-sa/3.0/"/>
              </a:rPr>
              <a:t>CC BY-SA-NC</a:t>
            </a:r>
            <a:endParaRPr lang="en-GB" sz="900"/>
          </a:p>
        </p:txBody>
      </p:sp>
      <p:sp>
        <p:nvSpPr>
          <p:cNvPr id="7" name="TextBox 6">
            <a:extLst>
              <a:ext uri="{FF2B5EF4-FFF2-40B4-BE49-F238E27FC236}">
                <a16:creationId xmlns:a16="http://schemas.microsoft.com/office/drawing/2014/main" id="{3BE84E7A-2389-9900-DF15-D92F7676F43D}"/>
              </a:ext>
            </a:extLst>
          </p:cNvPr>
          <p:cNvSpPr txBox="1"/>
          <p:nvPr/>
        </p:nvSpPr>
        <p:spPr>
          <a:xfrm>
            <a:off x="214009" y="6329639"/>
            <a:ext cx="3579778" cy="369332"/>
          </a:xfrm>
          <a:prstGeom prst="rect">
            <a:avLst/>
          </a:prstGeom>
          <a:noFill/>
        </p:spPr>
        <p:txBody>
          <a:bodyPr wrap="square" rtlCol="0">
            <a:spAutoFit/>
          </a:bodyPr>
          <a:lstStyle/>
          <a:p>
            <a:r>
              <a:rPr lang="en-GB" i="1" dirty="0"/>
              <a:t>LILAC 2024, Leeds</a:t>
            </a:r>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530307" y="536573"/>
            <a:ext cx="10851055" cy="1453003"/>
          </a:xfrm>
        </p:spPr>
        <p:txBody>
          <a:bodyPr wrap="square" rtlCol="0" anchor="b">
            <a:normAutofit/>
          </a:bodyPr>
          <a:lstStyle/>
          <a:p>
            <a:pPr rtl="0"/>
            <a:r>
              <a:rPr lang="en-GB" sz="4800" b="1" dirty="0">
                <a:latin typeface="+mn-lt"/>
              </a:rPr>
              <a:t>We’ll talk about…</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3"/>
          </p:nvPr>
        </p:nvSpPr>
        <p:spPr>
          <a:xfrm>
            <a:off x="907605" y="2877018"/>
            <a:ext cx="6683376" cy="2938561"/>
          </a:xfrm>
        </p:spPr>
        <p:txBody>
          <a:bodyPr rtlCol="0">
            <a:normAutofit/>
          </a:bodyPr>
          <a:lstStyle/>
          <a:p>
            <a:pPr algn="l" rtl="0"/>
            <a:r>
              <a:rPr lang="en-GB" sz="2400" b="1" dirty="0">
                <a:solidFill>
                  <a:schemeClr val="tx1">
                    <a:lumMod val="95000"/>
                    <a:lumOff val="5000"/>
                    <a:alpha val="60000"/>
                  </a:schemeClr>
                </a:solidFill>
              </a:rPr>
              <a:t>Play, playfulness, playful learning</a:t>
            </a:r>
          </a:p>
          <a:p>
            <a:pPr algn="l" rtl="0"/>
            <a:r>
              <a:rPr lang="en-GB" sz="2400" b="1" dirty="0">
                <a:solidFill>
                  <a:schemeClr val="tx1">
                    <a:lumMod val="95000"/>
                    <a:lumOff val="5000"/>
                    <a:alpha val="60000"/>
                  </a:schemeClr>
                </a:solidFill>
              </a:rPr>
              <a:t>Compassionate pedagogies</a:t>
            </a:r>
          </a:p>
          <a:p>
            <a:pPr algn="l" rtl="0"/>
            <a:r>
              <a:rPr lang="en-GB" sz="2400" b="1" dirty="0">
                <a:solidFill>
                  <a:schemeClr val="tx1">
                    <a:lumMod val="95000"/>
                    <a:lumOff val="5000"/>
                    <a:alpha val="60000"/>
                  </a:schemeClr>
                </a:solidFill>
              </a:rPr>
              <a:t>What IL instruction is for</a:t>
            </a:r>
          </a:p>
          <a:p>
            <a:pPr marL="0" indent="0" algn="l" rtl="0">
              <a:buNone/>
            </a:pPr>
            <a:r>
              <a:rPr lang="en-GB" b="1" dirty="0">
                <a:solidFill>
                  <a:schemeClr val="tx1">
                    <a:lumMod val="95000"/>
                    <a:lumOff val="5000"/>
                    <a:alpha val="60000"/>
                  </a:schemeClr>
                </a:solidFill>
              </a:rPr>
              <a:t>(and we might be a little playful)</a:t>
            </a:r>
          </a:p>
          <a:p>
            <a:pPr rtl="0"/>
            <a:endParaRPr lang="en-GB" dirty="0"/>
          </a:p>
        </p:txBody>
      </p:sp>
      <p:pic>
        <p:nvPicPr>
          <p:cNvPr id="10" name="Picture Placeholder 9" descr="Five square speech bubbles in color">
            <a:extLst>
              <a:ext uri="{FF2B5EF4-FFF2-40B4-BE49-F238E27FC236}">
                <a16:creationId xmlns:a16="http://schemas.microsoft.com/office/drawing/2014/main" id="{BE113317-F75C-4F41-AA60-AB7B65AD93D7}"/>
              </a:ext>
            </a:extLst>
          </p:cNvPr>
          <p:cNvPicPr>
            <a:picLocks noGrp="1" noChangeAspect="1"/>
          </p:cNvPicPr>
          <p:nvPr>
            <p:ph type="pic" sz="quarter" idx="14"/>
          </p:nvPr>
        </p:nvPicPr>
        <p:blipFill>
          <a:blip r:embed="rId3"/>
          <a:srcRect/>
          <a:stretch/>
        </p:blipFill>
        <p:spPr>
          <a:xfrm>
            <a:off x="8386513" y="3239310"/>
            <a:ext cx="3805487" cy="3618689"/>
          </a:xfrm>
        </p:spPr>
      </p:pic>
      <p:sp>
        <p:nvSpPr>
          <p:cNvPr id="24" name="Slide Number Placeholder 5">
            <a:extLst>
              <a:ext uri="{FF2B5EF4-FFF2-40B4-BE49-F238E27FC236}">
                <a16:creationId xmlns:a16="http://schemas.microsoft.com/office/drawing/2014/main" id="{09567CC5-9835-41E1-8AE6-6875430887AD}"/>
              </a:ext>
            </a:extLst>
          </p:cNvPr>
          <p:cNvSpPr>
            <a:spLocks noGrp="1"/>
          </p:cNvSpPr>
          <p:nvPr>
            <p:ph type="sldNum" sz="quarter" idx="12"/>
          </p:nvPr>
        </p:nvSpPr>
        <p:spPr>
          <a:xfrm>
            <a:off x="9982800" y="6357600"/>
            <a:ext cx="1760150" cy="460800"/>
          </a:xfrm>
        </p:spPr>
        <p:txBody>
          <a:bodyPr rtlCol="0">
            <a:normAutofit/>
          </a:bodyPr>
          <a:lstStyle/>
          <a:p>
            <a:pPr rtl="0"/>
            <a:fld id="{D39607A7-8386-47DB-8578-DDEDD194E5D4}" type="slidenum">
              <a:rPr lang="en-GB" smtClean="0"/>
              <a:pPr/>
              <a:t>2</a:t>
            </a:fld>
            <a:endParaRPr lang="en-GB"/>
          </a:p>
        </p:txBody>
      </p:sp>
    </p:spTree>
    <p:extLst>
      <p:ext uri="{BB962C8B-B14F-4D97-AF65-F5344CB8AC3E}">
        <p14:creationId xmlns:p14="http://schemas.microsoft.com/office/powerpoint/2010/main" val="1325608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530307" y="536573"/>
            <a:ext cx="10851055" cy="942031"/>
          </a:xfrm>
        </p:spPr>
        <p:txBody>
          <a:bodyPr wrap="square" rtlCol="0" anchor="b">
            <a:normAutofit/>
          </a:bodyPr>
          <a:lstStyle/>
          <a:p>
            <a:pPr rtl="0"/>
            <a:r>
              <a:rPr lang="en-GB" sz="4800" b="1" dirty="0">
                <a:latin typeface="+mn-lt"/>
              </a:rPr>
              <a:t>Ask me questions…</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3"/>
          </p:nvPr>
        </p:nvSpPr>
        <p:spPr>
          <a:xfrm>
            <a:off x="907605" y="2169268"/>
            <a:ext cx="5298642" cy="3646311"/>
          </a:xfrm>
        </p:spPr>
        <p:txBody>
          <a:bodyPr rtlCol="0">
            <a:noAutofit/>
          </a:bodyPr>
          <a:lstStyle/>
          <a:p>
            <a:pPr marL="0" indent="0">
              <a:buNone/>
            </a:pPr>
            <a:r>
              <a:rPr lang="en-GB" sz="3600" dirty="0"/>
              <a:t>QR code or </a:t>
            </a:r>
            <a:r>
              <a:rPr lang="en-GB" sz="3600" dirty="0">
                <a:solidFill>
                  <a:srgbClr val="4C004C"/>
                </a:solidFill>
              </a:rPr>
              <a:t>bit.ly/LILAC2024-Andy</a:t>
            </a:r>
            <a:endParaRPr kumimoji="0" lang="en-GB" sz="3600" b="0" i="0" u="none" strike="noStrike" kern="0" cap="none" spc="0" normalizeH="0" baseline="0" noProof="0" dirty="0">
              <a:ln>
                <a:noFill/>
              </a:ln>
              <a:solidFill>
                <a:srgbClr val="4C004C"/>
              </a:solidFill>
              <a:effectLst/>
              <a:uLnTx/>
              <a:uFillTx/>
              <a:latin typeface="Arial"/>
              <a:cs typeface="Arial"/>
              <a:sym typeface="Arial"/>
            </a:endParaRPr>
          </a:p>
          <a:p>
            <a:pPr marL="0" indent="0" rtl="0">
              <a:buNone/>
            </a:pPr>
            <a:r>
              <a:rPr lang="en-GB" sz="3600" dirty="0"/>
              <a:t>Or</a:t>
            </a:r>
          </a:p>
          <a:p>
            <a:pPr marL="0" indent="0" rtl="0">
              <a:buNone/>
            </a:pPr>
            <a:r>
              <a:rPr lang="en-GB" sz="3600" dirty="0"/>
              <a:t>In person at the end</a:t>
            </a:r>
          </a:p>
        </p:txBody>
      </p:sp>
      <p:sp>
        <p:nvSpPr>
          <p:cNvPr id="24" name="Slide Number Placeholder 5">
            <a:extLst>
              <a:ext uri="{FF2B5EF4-FFF2-40B4-BE49-F238E27FC236}">
                <a16:creationId xmlns:a16="http://schemas.microsoft.com/office/drawing/2014/main" id="{09567CC5-9835-41E1-8AE6-6875430887AD}"/>
              </a:ext>
            </a:extLst>
          </p:cNvPr>
          <p:cNvSpPr>
            <a:spLocks noGrp="1"/>
          </p:cNvSpPr>
          <p:nvPr>
            <p:ph type="sldNum" sz="quarter" idx="12"/>
          </p:nvPr>
        </p:nvSpPr>
        <p:spPr>
          <a:xfrm>
            <a:off x="9982800" y="6357600"/>
            <a:ext cx="1760150" cy="460800"/>
          </a:xfrm>
        </p:spPr>
        <p:txBody>
          <a:bodyPr rtlCol="0">
            <a:normAutofit/>
          </a:bodyPr>
          <a:lstStyle/>
          <a:p>
            <a:pPr rtl="0"/>
            <a:fld id="{D39607A7-8386-47DB-8578-DDEDD194E5D4}" type="slidenum">
              <a:rPr lang="en-GB" smtClean="0"/>
              <a:pPr rtl="0"/>
              <a:t>3</a:t>
            </a:fld>
            <a:endParaRPr lang="en-GB"/>
          </a:p>
        </p:txBody>
      </p:sp>
      <p:pic>
        <p:nvPicPr>
          <p:cNvPr id="6" name="Picture 5">
            <a:extLst>
              <a:ext uri="{FF2B5EF4-FFF2-40B4-BE49-F238E27FC236}">
                <a16:creationId xmlns:a16="http://schemas.microsoft.com/office/drawing/2014/main" id="{64823E20-5A5A-48BD-B2D7-98E027BF26A1}"/>
              </a:ext>
            </a:extLst>
          </p:cNvPr>
          <p:cNvPicPr>
            <a:picLocks noChangeAspect="1"/>
          </p:cNvPicPr>
          <p:nvPr/>
        </p:nvPicPr>
        <p:blipFill>
          <a:blip r:embed="rId3"/>
          <a:stretch>
            <a:fillRect/>
          </a:stretch>
        </p:blipFill>
        <p:spPr>
          <a:xfrm>
            <a:off x="6204523" y="1673157"/>
            <a:ext cx="4943375" cy="4943375"/>
          </a:xfrm>
          <a:prstGeom prst="rect">
            <a:avLst/>
          </a:prstGeom>
        </p:spPr>
      </p:pic>
    </p:spTree>
    <p:extLst>
      <p:ext uri="{BB962C8B-B14F-4D97-AF65-F5344CB8AC3E}">
        <p14:creationId xmlns:p14="http://schemas.microsoft.com/office/powerpoint/2010/main" val="1469599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1507787" y="536573"/>
            <a:ext cx="9387192" cy="1453003"/>
          </a:xfrm>
        </p:spPr>
        <p:txBody>
          <a:bodyPr wrap="square" rtlCol="0" anchor="b">
            <a:noAutofit/>
          </a:bodyPr>
          <a:lstStyle/>
          <a:p>
            <a:pPr rtl="0"/>
            <a:r>
              <a:rPr lang="en-GB" sz="4800" b="1" dirty="0">
                <a:latin typeface="+mn-lt"/>
              </a:rPr>
              <a:t>Play, Playfulness, </a:t>
            </a:r>
            <a:br>
              <a:rPr lang="en-GB" sz="4800" b="1" dirty="0">
                <a:latin typeface="+mn-lt"/>
              </a:rPr>
            </a:br>
            <a:r>
              <a:rPr lang="en-GB" sz="4800" b="1" dirty="0">
                <a:latin typeface="+mn-lt"/>
              </a:rPr>
              <a:t>Playful Learning</a:t>
            </a: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sz="quarter" idx="13"/>
          </p:nvPr>
        </p:nvSpPr>
        <p:spPr>
          <a:xfrm>
            <a:off x="2665379" y="2876550"/>
            <a:ext cx="6624536" cy="2875321"/>
          </a:xfrm>
        </p:spPr>
        <p:txBody>
          <a:bodyPr rtlCol="0">
            <a:noAutofit/>
          </a:bodyPr>
          <a:lstStyle/>
          <a:p>
            <a:pPr rtl="0"/>
            <a:r>
              <a:rPr lang="en-GB" sz="2400" dirty="0"/>
              <a:t>How I am / could be playful in my teaching!</a:t>
            </a:r>
          </a:p>
          <a:p>
            <a:pPr rtl="0"/>
            <a:r>
              <a:rPr lang="en-GB" sz="2400" dirty="0"/>
              <a:t>Write something in the book, pass it on…</a:t>
            </a:r>
          </a:p>
        </p:txBody>
      </p:sp>
      <p:sp>
        <p:nvSpPr>
          <p:cNvPr id="104" name="Slide Number Placeholder 49">
            <a:extLst>
              <a:ext uri="{FF2B5EF4-FFF2-40B4-BE49-F238E27FC236}">
                <a16:creationId xmlns:a16="http://schemas.microsoft.com/office/drawing/2014/main" id="{BC4462F5-98AF-457A-94DC-C44EA835679D}"/>
              </a:ext>
            </a:extLst>
          </p:cNvPr>
          <p:cNvSpPr>
            <a:spLocks noGrp="1"/>
          </p:cNvSpPr>
          <p:nvPr>
            <p:ph type="sldNum" sz="quarter" idx="12"/>
          </p:nvPr>
        </p:nvSpPr>
        <p:spPr>
          <a:xfrm>
            <a:off x="9982800" y="6357600"/>
            <a:ext cx="1760150" cy="460800"/>
          </a:xfrm>
        </p:spPr>
        <p:txBody>
          <a:bodyPr rtlCol="0"/>
          <a:lstStyle/>
          <a:p>
            <a:pPr rtl="0"/>
            <a:fld id="{D39607A7-8386-47DB-8578-DDEDD194E5D4}" type="slidenum">
              <a:rPr lang="en-GB" smtClean="0"/>
              <a:pPr rtl="0"/>
              <a:t>4</a:t>
            </a:fld>
            <a:endParaRPr lang="en-GB"/>
          </a:p>
        </p:txBody>
      </p:sp>
      <p:pic>
        <p:nvPicPr>
          <p:cNvPr id="5" name="Picture 4" descr="White notebook and color pencil">
            <a:extLst>
              <a:ext uri="{FF2B5EF4-FFF2-40B4-BE49-F238E27FC236}">
                <a16:creationId xmlns:a16="http://schemas.microsoft.com/office/drawing/2014/main" id="{8CE91A5B-F7B5-1955-35C8-54DACF639CD3}"/>
              </a:ext>
            </a:extLst>
          </p:cNvPr>
          <p:cNvPicPr>
            <a:picLocks noChangeAspect="1"/>
          </p:cNvPicPr>
          <p:nvPr/>
        </p:nvPicPr>
        <p:blipFill>
          <a:blip r:embed="rId3"/>
          <a:stretch>
            <a:fillRect/>
          </a:stretch>
        </p:blipFill>
        <p:spPr>
          <a:xfrm>
            <a:off x="8504902" y="4203053"/>
            <a:ext cx="3238047" cy="2154547"/>
          </a:xfrm>
          <a:prstGeom prst="rect">
            <a:avLst/>
          </a:prstGeom>
        </p:spPr>
      </p:pic>
    </p:spTree>
    <p:extLst>
      <p:ext uri="{BB962C8B-B14F-4D97-AF65-F5344CB8AC3E}">
        <p14:creationId xmlns:p14="http://schemas.microsoft.com/office/powerpoint/2010/main" val="1639799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201C883-83AD-4A76-8D35-0893AB03E4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47331D-AAA3-E01C-7E4E-CB63663A1F19}"/>
              </a:ext>
            </a:extLst>
          </p:cNvPr>
          <p:cNvSpPr>
            <a:spLocks noGrp="1"/>
          </p:cNvSpPr>
          <p:nvPr>
            <p:ph type="title"/>
          </p:nvPr>
        </p:nvSpPr>
        <p:spPr>
          <a:xfrm>
            <a:off x="541927" y="334346"/>
            <a:ext cx="10213200" cy="1112836"/>
          </a:xfrm>
        </p:spPr>
        <p:txBody>
          <a:bodyPr rtlCol="0">
            <a:normAutofit/>
          </a:bodyPr>
          <a:lstStyle/>
          <a:p>
            <a:pPr rtl="0"/>
            <a:r>
              <a:rPr lang="en-GB" sz="4800" dirty="0">
                <a:latin typeface="+mn-lt"/>
              </a:rPr>
              <a:t>I use </a:t>
            </a:r>
            <a:r>
              <a:rPr lang="en-GB" sz="4800" b="1" dirty="0">
                <a:latin typeface="+mn-lt"/>
              </a:rPr>
              <a:t>games</a:t>
            </a:r>
            <a:r>
              <a:rPr lang="en-GB" sz="4800" dirty="0">
                <a:latin typeface="+mn-lt"/>
              </a:rPr>
              <a:t>, these are…</a:t>
            </a:r>
          </a:p>
        </p:txBody>
      </p:sp>
      <p:sp>
        <p:nvSpPr>
          <p:cNvPr id="4" name="Content Placeholder 3">
            <a:extLst>
              <a:ext uri="{FF2B5EF4-FFF2-40B4-BE49-F238E27FC236}">
                <a16:creationId xmlns:a16="http://schemas.microsoft.com/office/drawing/2014/main" id="{A024BA84-D203-F853-746F-34898ED9E731}"/>
              </a:ext>
            </a:extLst>
          </p:cNvPr>
          <p:cNvSpPr>
            <a:spLocks noGrp="1"/>
          </p:cNvSpPr>
          <p:nvPr>
            <p:ph sz="half" idx="2"/>
          </p:nvPr>
        </p:nvSpPr>
        <p:spPr>
          <a:xfrm>
            <a:off x="989400" y="1736732"/>
            <a:ext cx="3690755" cy="4041768"/>
          </a:xfrm>
        </p:spPr>
        <p:txBody>
          <a:bodyPr vert="horz" lIns="91440" tIns="45720" rIns="91440" bIns="45720" rtlCol="0" anchor="t">
            <a:normAutofit/>
          </a:bodyPr>
          <a:lstStyle/>
          <a:p>
            <a:pPr marL="0" indent="0" rtl="0">
              <a:buNone/>
            </a:pPr>
            <a:r>
              <a:rPr lang="en-GB" sz="2400" b="1" u="sng" dirty="0"/>
              <a:t>Structures</a:t>
            </a:r>
            <a:r>
              <a:rPr lang="en-GB" sz="2400" b="1" dirty="0"/>
              <a:t>, a mix of:</a:t>
            </a:r>
          </a:p>
          <a:p>
            <a:r>
              <a:rPr lang="en-GB" sz="2400" b="1" dirty="0"/>
              <a:t>A Goal</a:t>
            </a:r>
          </a:p>
          <a:p>
            <a:r>
              <a:rPr lang="en-GB" sz="2400" b="1" dirty="0"/>
              <a:t>Rules</a:t>
            </a:r>
          </a:p>
          <a:p>
            <a:r>
              <a:rPr lang="en-GB" sz="2400" b="1" dirty="0"/>
              <a:t>A feedback system</a:t>
            </a:r>
          </a:p>
          <a:p>
            <a:pPr marL="0" indent="0" rtl="0">
              <a:buNone/>
            </a:pPr>
            <a:r>
              <a:rPr lang="en-GB" b="1" dirty="0"/>
              <a:t>(From Jane McGonigal)</a:t>
            </a:r>
          </a:p>
        </p:txBody>
      </p:sp>
      <p:sp>
        <p:nvSpPr>
          <p:cNvPr id="5" name="Content Placeholder 4">
            <a:extLst>
              <a:ext uri="{FF2B5EF4-FFF2-40B4-BE49-F238E27FC236}">
                <a16:creationId xmlns:a16="http://schemas.microsoft.com/office/drawing/2014/main" id="{174500C8-9DA3-734B-7853-DBC8A8F71E4B}"/>
              </a:ext>
            </a:extLst>
          </p:cNvPr>
          <p:cNvSpPr>
            <a:spLocks noGrp="1"/>
          </p:cNvSpPr>
          <p:nvPr>
            <p:ph sz="quarter" idx="4"/>
          </p:nvPr>
        </p:nvSpPr>
        <p:spPr>
          <a:xfrm>
            <a:off x="4837471" y="1736732"/>
            <a:ext cx="6365129" cy="4516584"/>
          </a:xfrm>
        </p:spPr>
        <p:txBody>
          <a:bodyPr rtlCol="0">
            <a:normAutofit/>
          </a:bodyPr>
          <a:lstStyle/>
          <a:p>
            <a:pPr marL="177120" indent="0">
              <a:buNone/>
            </a:pPr>
            <a:r>
              <a:rPr lang="en-US" sz="2000" dirty="0"/>
              <a:t>"to play a game is to engage in activity directed toward bringing about a specific state of affairs, using only means permitted by specific rules, where the means permitted by the rules are more limited in scope than they would be in the absence of the rules, and where the sole reason for accepting such limitation is to make possible such activity.“ </a:t>
            </a:r>
          </a:p>
          <a:p>
            <a:pPr marL="177120" indent="0">
              <a:buNone/>
            </a:pPr>
            <a:r>
              <a:rPr lang="en-US" sz="2000" dirty="0"/>
              <a:t>(Bernard Suits)</a:t>
            </a:r>
          </a:p>
        </p:txBody>
      </p:sp>
      <p:sp>
        <p:nvSpPr>
          <p:cNvPr id="14" name="Slide Number Placeholder 49">
            <a:extLst>
              <a:ext uri="{FF2B5EF4-FFF2-40B4-BE49-F238E27FC236}">
                <a16:creationId xmlns:a16="http://schemas.microsoft.com/office/drawing/2014/main" id="{C4EE0E64-2255-53E0-853D-7B93583AF659}"/>
              </a:ext>
            </a:extLst>
          </p:cNvPr>
          <p:cNvSpPr>
            <a:spLocks noGrp="1"/>
          </p:cNvSpPr>
          <p:nvPr>
            <p:ph type="sldNum" sz="quarter" idx="12"/>
          </p:nvPr>
        </p:nvSpPr>
        <p:spPr>
          <a:xfrm>
            <a:off x="9982800" y="6357600"/>
            <a:ext cx="1760150" cy="460800"/>
          </a:xfrm>
        </p:spPr>
        <p:txBody>
          <a:bodyPr rtlCol="0"/>
          <a:lstStyle/>
          <a:p>
            <a:pPr rtl="0"/>
            <a:fld id="{D39607A7-8386-47DB-8578-DDEDD194E5D4}" type="slidenum">
              <a:rPr lang="en-GB" smtClean="0"/>
              <a:pPr rtl="0"/>
              <a:t>5</a:t>
            </a:fld>
            <a:endParaRPr lang="en-GB"/>
          </a:p>
        </p:txBody>
      </p:sp>
    </p:spTree>
    <p:extLst>
      <p:ext uri="{BB962C8B-B14F-4D97-AF65-F5344CB8AC3E}">
        <p14:creationId xmlns:p14="http://schemas.microsoft.com/office/powerpoint/2010/main" val="1149692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466372D-2C91-C37F-52FB-B552C29242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672F5F-C5B8-B067-7FC6-64955804C371}"/>
              </a:ext>
            </a:extLst>
          </p:cNvPr>
          <p:cNvSpPr>
            <a:spLocks noGrp="1"/>
          </p:cNvSpPr>
          <p:nvPr>
            <p:ph type="title"/>
          </p:nvPr>
        </p:nvSpPr>
        <p:spPr>
          <a:xfrm>
            <a:off x="541927" y="334346"/>
            <a:ext cx="10213200" cy="1112836"/>
          </a:xfrm>
        </p:spPr>
        <p:txBody>
          <a:bodyPr rtlCol="0">
            <a:normAutofit/>
          </a:bodyPr>
          <a:lstStyle/>
          <a:p>
            <a:pPr rtl="0"/>
            <a:r>
              <a:rPr lang="en-GB" sz="4800" dirty="0">
                <a:latin typeface="+mn-lt"/>
              </a:rPr>
              <a:t>… but mainly to enable </a:t>
            </a:r>
            <a:r>
              <a:rPr lang="en-GB" sz="4800" b="1" dirty="0">
                <a:latin typeface="+mn-lt"/>
              </a:rPr>
              <a:t>Play</a:t>
            </a:r>
          </a:p>
        </p:txBody>
      </p:sp>
      <p:sp>
        <p:nvSpPr>
          <p:cNvPr id="4" name="Content Placeholder 3">
            <a:extLst>
              <a:ext uri="{FF2B5EF4-FFF2-40B4-BE49-F238E27FC236}">
                <a16:creationId xmlns:a16="http://schemas.microsoft.com/office/drawing/2014/main" id="{47105E41-606B-D479-BA1A-685336EAF838}"/>
              </a:ext>
            </a:extLst>
          </p:cNvPr>
          <p:cNvSpPr>
            <a:spLocks noGrp="1"/>
          </p:cNvSpPr>
          <p:nvPr>
            <p:ph sz="half" idx="2"/>
          </p:nvPr>
        </p:nvSpPr>
        <p:spPr>
          <a:xfrm>
            <a:off x="989399" y="1595336"/>
            <a:ext cx="7658489" cy="4640093"/>
          </a:xfrm>
        </p:spPr>
        <p:txBody>
          <a:bodyPr vert="horz" lIns="91440" tIns="45720" rIns="91440" bIns="45720" rtlCol="0" anchor="t">
            <a:noAutofit/>
          </a:bodyPr>
          <a:lstStyle/>
          <a:p>
            <a:pPr marL="0" indent="0" rtl="0">
              <a:buNone/>
            </a:pPr>
            <a:r>
              <a:rPr lang="en-GB" b="1" dirty="0"/>
              <a:t>The </a:t>
            </a:r>
            <a:r>
              <a:rPr lang="en-GB" b="1" u="sng" dirty="0"/>
              <a:t>act</a:t>
            </a:r>
            <a:r>
              <a:rPr lang="en-GB" b="1" dirty="0"/>
              <a:t>, which is:</a:t>
            </a:r>
          </a:p>
          <a:p>
            <a:pPr rtl="0"/>
            <a:r>
              <a:rPr lang="en-GB" b="1" dirty="0"/>
              <a:t>Apparently Purposeless (done for its own sake) </a:t>
            </a:r>
          </a:p>
          <a:p>
            <a:pPr rtl="0"/>
            <a:r>
              <a:rPr lang="en-GB" b="1" dirty="0"/>
              <a:t>Voluntary</a:t>
            </a:r>
          </a:p>
          <a:p>
            <a:pPr rtl="0"/>
            <a:r>
              <a:rPr lang="en-GB" b="1" dirty="0"/>
              <a:t>has Inherent Attraction</a:t>
            </a:r>
          </a:p>
          <a:p>
            <a:pPr rtl="0"/>
            <a:r>
              <a:rPr lang="en-GB" b="1" dirty="0"/>
              <a:t>Freedom from time </a:t>
            </a:r>
          </a:p>
          <a:p>
            <a:pPr rtl="0"/>
            <a:r>
              <a:rPr lang="en-GB" b="1" dirty="0"/>
              <a:t>Diminished consciousness of self</a:t>
            </a:r>
          </a:p>
          <a:p>
            <a:pPr rtl="0"/>
            <a:r>
              <a:rPr lang="en-GB" b="1" dirty="0"/>
              <a:t>Improvisational potential</a:t>
            </a:r>
          </a:p>
          <a:p>
            <a:r>
              <a:rPr lang="en-GB" b="1" dirty="0"/>
              <a:t>Continuation desire       </a:t>
            </a:r>
            <a:r>
              <a:rPr lang="en-GB" sz="1800" b="1" dirty="0"/>
              <a:t>(Brown &amp; Vaughan)</a:t>
            </a:r>
          </a:p>
        </p:txBody>
      </p:sp>
      <p:sp>
        <p:nvSpPr>
          <p:cNvPr id="5" name="Content Placeholder 4">
            <a:extLst>
              <a:ext uri="{FF2B5EF4-FFF2-40B4-BE49-F238E27FC236}">
                <a16:creationId xmlns:a16="http://schemas.microsoft.com/office/drawing/2014/main" id="{9D47F48F-9938-6003-4525-B3ABF57D27F3}"/>
              </a:ext>
            </a:extLst>
          </p:cNvPr>
          <p:cNvSpPr>
            <a:spLocks noGrp="1"/>
          </p:cNvSpPr>
          <p:nvPr>
            <p:ph sz="quarter" idx="4"/>
          </p:nvPr>
        </p:nvSpPr>
        <p:spPr>
          <a:xfrm>
            <a:off x="8303023" y="2791838"/>
            <a:ext cx="3011910" cy="2899114"/>
          </a:xfrm>
        </p:spPr>
        <p:txBody>
          <a:bodyPr rtlCol="0">
            <a:normAutofit/>
          </a:bodyPr>
          <a:lstStyle/>
          <a:p>
            <a:pPr marL="0" indent="0" rtl="0">
              <a:buNone/>
            </a:pPr>
            <a:r>
              <a:rPr lang="en-GB" dirty="0"/>
              <a:t>Bringing all sorts of benefits!</a:t>
            </a:r>
          </a:p>
          <a:p>
            <a:pPr marL="0" indent="0" rtl="0">
              <a:buNone/>
            </a:pPr>
            <a:r>
              <a:rPr lang="en-GB" dirty="0"/>
              <a:t>(Mainly when people are genuinely playing.)</a:t>
            </a:r>
          </a:p>
        </p:txBody>
      </p:sp>
      <p:sp>
        <p:nvSpPr>
          <p:cNvPr id="14" name="Slide Number Placeholder 49">
            <a:extLst>
              <a:ext uri="{FF2B5EF4-FFF2-40B4-BE49-F238E27FC236}">
                <a16:creationId xmlns:a16="http://schemas.microsoft.com/office/drawing/2014/main" id="{66615AD7-6675-ED2E-19D6-CBCEC1193058}"/>
              </a:ext>
            </a:extLst>
          </p:cNvPr>
          <p:cNvSpPr>
            <a:spLocks noGrp="1"/>
          </p:cNvSpPr>
          <p:nvPr>
            <p:ph type="sldNum" sz="quarter" idx="12"/>
          </p:nvPr>
        </p:nvSpPr>
        <p:spPr>
          <a:xfrm>
            <a:off x="9982800" y="6357600"/>
            <a:ext cx="1760150" cy="460800"/>
          </a:xfrm>
        </p:spPr>
        <p:txBody>
          <a:bodyPr rtlCol="0"/>
          <a:lstStyle/>
          <a:p>
            <a:pPr rtl="0"/>
            <a:fld id="{D39607A7-8386-47DB-8578-DDEDD194E5D4}" type="slidenum">
              <a:rPr lang="en-GB" smtClean="0"/>
              <a:pPr rtl="0"/>
              <a:t>6</a:t>
            </a:fld>
            <a:endParaRPr lang="en-GB"/>
          </a:p>
        </p:txBody>
      </p:sp>
    </p:spTree>
    <p:extLst>
      <p:ext uri="{BB962C8B-B14F-4D97-AF65-F5344CB8AC3E}">
        <p14:creationId xmlns:p14="http://schemas.microsoft.com/office/powerpoint/2010/main" val="3041645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A304A9C-4EF2-02D6-44DD-660D5DF201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5D9493-C7FE-3FCA-6F59-B6C714B6BAC1}"/>
              </a:ext>
            </a:extLst>
          </p:cNvPr>
          <p:cNvSpPr>
            <a:spLocks noGrp="1"/>
          </p:cNvSpPr>
          <p:nvPr>
            <p:ph type="title"/>
          </p:nvPr>
        </p:nvSpPr>
        <p:spPr>
          <a:xfrm>
            <a:off x="541927" y="334346"/>
            <a:ext cx="10213200" cy="1112836"/>
          </a:xfrm>
        </p:spPr>
        <p:txBody>
          <a:bodyPr rtlCol="0">
            <a:normAutofit/>
          </a:bodyPr>
          <a:lstStyle/>
          <a:p>
            <a:pPr rtl="0"/>
            <a:r>
              <a:rPr lang="en-GB" sz="4800" dirty="0">
                <a:latin typeface="+mn-lt"/>
              </a:rPr>
              <a:t>Approach centred on </a:t>
            </a:r>
            <a:r>
              <a:rPr lang="en-GB" sz="4800" b="1" dirty="0">
                <a:latin typeface="+mn-lt"/>
              </a:rPr>
              <a:t>Playfulness</a:t>
            </a:r>
          </a:p>
        </p:txBody>
      </p:sp>
      <p:sp>
        <p:nvSpPr>
          <p:cNvPr id="4" name="Content Placeholder 3">
            <a:extLst>
              <a:ext uri="{FF2B5EF4-FFF2-40B4-BE49-F238E27FC236}">
                <a16:creationId xmlns:a16="http://schemas.microsoft.com/office/drawing/2014/main" id="{E897FAA1-A68C-4C8A-ED72-94F2A1F37427}"/>
              </a:ext>
            </a:extLst>
          </p:cNvPr>
          <p:cNvSpPr>
            <a:spLocks noGrp="1"/>
          </p:cNvSpPr>
          <p:nvPr>
            <p:ph sz="half" idx="2"/>
          </p:nvPr>
        </p:nvSpPr>
        <p:spPr>
          <a:xfrm>
            <a:off x="768485" y="2051863"/>
            <a:ext cx="9986641" cy="4027923"/>
          </a:xfrm>
        </p:spPr>
        <p:txBody>
          <a:bodyPr vert="horz" lIns="91440" tIns="45720" rIns="91440" bIns="45720" rtlCol="0" anchor="t">
            <a:normAutofit/>
          </a:bodyPr>
          <a:lstStyle/>
          <a:p>
            <a:pPr marL="177120" indent="0">
              <a:buNone/>
            </a:pPr>
            <a:r>
              <a:rPr lang="en-US" sz="2400" b="1" dirty="0"/>
              <a:t>The </a:t>
            </a:r>
            <a:r>
              <a:rPr lang="en-US" sz="2400" b="1" u="sng" dirty="0"/>
              <a:t>mental attitude</a:t>
            </a:r>
          </a:p>
          <a:p>
            <a:pPr marL="177120" indent="0">
              <a:buNone/>
            </a:pPr>
            <a:r>
              <a:rPr lang="en-US" sz="2400" dirty="0"/>
              <a:t>Quite literally, </a:t>
            </a:r>
            <a:r>
              <a:rPr lang="en-US" sz="2400" b="1" dirty="0"/>
              <a:t>“full of play”, </a:t>
            </a:r>
            <a:r>
              <a:rPr lang="en-US" sz="2400" dirty="0"/>
              <a:t>so that is it likely to spill out into play, fun, </a:t>
            </a:r>
            <a:r>
              <a:rPr lang="en-US" sz="2400" dirty="0" err="1"/>
              <a:t>humour</a:t>
            </a:r>
            <a:r>
              <a:rPr lang="en-US" sz="2400" dirty="0"/>
              <a:t>, etc. </a:t>
            </a:r>
          </a:p>
          <a:p>
            <a:pPr marL="177120" indent="0">
              <a:buNone/>
            </a:pPr>
            <a:r>
              <a:rPr lang="en-GB" sz="2400" dirty="0"/>
              <a:t>So not </a:t>
            </a:r>
            <a:r>
              <a:rPr lang="en-GB" sz="2400" i="1" dirty="0"/>
              <a:t>just</a:t>
            </a:r>
            <a:r>
              <a:rPr lang="en-GB" sz="2400" dirty="0"/>
              <a:t> games, but other things that encourage play and a playful attitude. </a:t>
            </a:r>
          </a:p>
          <a:p>
            <a:pPr marL="177120" indent="0">
              <a:buNone/>
            </a:pPr>
            <a:r>
              <a:rPr lang="en-GB" sz="2400" dirty="0"/>
              <a:t>Need to feel </a:t>
            </a:r>
            <a:r>
              <a:rPr lang="en-GB" sz="2400" b="1" dirty="0"/>
              <a:t>psychologically safe</a:t>
            </a:r>
            <a:r>
              <a:rPr lang="en-GB" sz="2400" dirty="0"/>
              <a:t> to play</a:t>
            </a:r>
          </a:p>
        </p:txBody>
      </p:sp>
      <p:sp>
        <p:nvSpPr>
          <p:cNvPr id="14" name="Slide Number Placeholder 49">
            <a:extLst>
              <a:ext uri="{FF2B5EF4-FFF2-40B4-BE49-F238E27FC236}">
                <a16:creationId xmlns:a16="http://schemas.microsoft.com/office/drawing/2014/main" id="{BC48B52E-4281-F308-1A8A-C074BDF21778}"/>
              </a:ext>
            </a:extLst>
          </p:cNvPr>
          <p:cNvSpPr>
            <a:spLocks noGrp="1"/>
          </p:cNvSpPr>
          <p:nvPr>
            <p:ph type="sldNum" sz="quarter" idx="12"/>
          </p:nvPr>
        </p:nvSpPr>
        <p:spPr>
          <a:xfrm>
            <a:off x="9982800" y="6357600"/>
            <a:ext cx="1760150" cy="460800"/>
          </a:xfrm>
        </p:spPr>
        <p:txBody>
          <a:bodyPr rtlCol="0"/>
          <a:lstStyle/>
          <a:p>
            <a:pPr rtl="0"/>
            <a:fld id="{D39607A7-8386-47DB-8578-DDEDD194E5D4}" type="slidenum">
              <a:rPr lang="en-GB" smtClean="0"/>
              <a:pPr rtl="0"/>
              <a:t>7</a:t>
            </a:fld>
            <a:endParaRPr lang="en-GB"/>
          </a:p>
        </p:txBody>
      </p:sp>
    </p:spTree>
    <p:extLst>
      <p:ext uri="{BB962C8B-B14F-4D97-AF65-F5344CB8AC3E}">
        <p14:creationId xmlns:p14="http://schemas.microsoft.com/office/powerpoint/2010/main" val="1940089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8425A23-3C0D-6ACC-953F-504CC4BA8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0D103A-41F8-00A9-9EBA-5FB1D1C9F9F0}"/>
              </a:ext>
            </a:extLst>
          </p:cNvPr>
          <p:cNvSpPr>
            <a:spLocks noGrp="1"/>
          </p:cNvSpPr>
          <p:nvPr>
            <p:ph type="title"/>
          </p:nvPr>
        </p:nvSpPr>
        <p:spPr>
          <a:xfrm>
            <a:off x="535021" y="536574"/>
            <a:ext cx="10359958" cy="1039308"/>
          </a:xfrm>
        </p:spPr>
        <p:txBody>
          <a:bodyPr wrap="square" rtlCol="0" anchor="b">
            <a:noAutofit/>
          </a:bodyPr>
          <a:lstStyle/>
          <a:p>
            <a:pPr rtl="0"/>
            <a:r>
              <a:rPr lang="en-GB" sz="4800" b="1" dirty="0">
                <a:latin typeface="+mn-lt"/>
              </a:rPr>
              <a:t>Playful approaches to teaching IL?</a:t>
            </a:r>
          </a:p>
        </p:txBody>
      </p:sp>
      <p:sp>
        <p:nvSpPr>
          <p:cNvPr id="3" name="Content Placeholder 2">
            <a:extLst>
              <a:ext uri="{FF2B5EF4-FFF2-40B4-BE49-F238E27FC236}">
                <a16:creationId xmlns:a16="http://schemas.microsoft.com/office/drawing/2014/main" id="{5AD36628-1390-CAE2-F358-2B9EDFF01816}"/>
              </a:ext>
            </a:extLst>
          </p:cNvPr>
          <p:cNvSpPr>
            <a:spLocks noGrp="1"/>
          </p:cNvSpPr>
          <p:nvPr>
            <p:ph type="body" sz="quarter" idx="13"/>
          </p:nvPr>
        </p:nvSpPr>
        <p:spPr>
          <a:xfrm>
            <a:off x="535020" y="1857984"/>
            <a:ext cx="10359957" cy="4377446"/>
          </a:xfrm>
        </p:spPr>
        <p:txBody>
          <a:bodyPr rtlCol="0">
            <a:noAutofit/>
          </a:bodyPr>
          <a:lstStyle/>
          <a:p>
            <a:pPr marL="177120" algn="l"/>
            <a:r>
              <a:rPr lang="en-GB" sz="2400" b="1" dirty="0"/>
              <a:t>I’m looking for benefits like:</a:t>
            </a:r>
          </a:p>
          <a:p>
            <a:pPr marL="462870" indent="-285750" algn="l">
              <a:buFont typeface="Arial" panose="020B0604020202020204" pitchFamily="34" charset="0"/>
              <a:buChar char="•"/>
            </a:pPr>
            <a:r>
              <a:rPr lang="en-GB" sz="2400" dirty="0"/>
              <a:t>Shifting power dynamics</a:t>
            </a:r>
          </a:p>
          <a:p>
            <a:pPr marL="462870" indent="-285750" algn="l">
              <a:buFont typeface="Arial" panose="020B0604020202020204" pitchFamily="34" charset="0"/>
              <a:buChar char="•"/>
            </a:pPr>
            <a:r>
              <a:rPr lang="en-GB" sz="2400" dirty="0"/>
              <a:t>Increasing inclusivity</a:t>
            </a:r>
          </a:p>
          <a:p>
            <a:pPr marL="462870" indent="-285750" algn="l">
              <a:buFont typeface="Arial" panose="020B0604020202020204" pitchFamily="34" charset="0"/>
              <a:buChar char="•"/>
            </a:pPr>
            <a:r>
              <a:rPr lang="en-GB" sz="2400" dirty="0"/>
              <a:t>Allowing people to see things from other points of view</a:t>
            </a:r>
          </a:p>
          <a:p>
            <a:pPr marL="462870" indent="-285750" algn="l">
              <a:buFont typeface="Arial" panose="020B0604020202020204" pitchFamily="34" charset="0"/>
              <a:buChar char="•"/>
            </a:pPr>
            <a:r>
              <a:rPr lang="en-GB" sz="2400" dirty="0"/>
              <a:t>Encouraging creativity</a:t>
            </a:r>
          </a:p>
          <a:p>
            <a:pPr marL="177120" algn="l"/>
            <a:r>
              <a:rPr lang="en-GB" sz="2400" dirty="0"/>
              <a:t>And more… which takes us onto…</a:t>
            </a:r>
            <a:endParaRPr lang="en-US" sz="2400" dirty="0"/>
          </a:p>
        </p:txBody>
      </p:sp>
      <p:sp>
        <p:nvSpPr>
          <p:cNvPr id="104" name="Slide Number Placeholder 49">
            <a:extLst>
              <a:ext uri="{FF2B5EF4-FFF2-40B4-BE49-F238E27FC236}">
                <a16:creationId xmlns:a16="http://schemas.microsoft.com/office/drawing/2014/main" id="{5EA350A9-5DFD-ED84-00A9-A0B5884214D3}"/>
              </a:ext>
            </a:extLst>
          </p:cNvPr>
          <p:cNvSpPr>
            <a:spLocks noGrp="1"/>
          </p:cNvSpPr>
          <p:nvPr>
            <p:ph type="sldNum" sz="quarter" idx="12"/>
          </p:nvPr>
        </p:nvSpPr>
        <p:spPr>
          <a:xfrm>
            <a:off x="9982800" y="6357600"/>
            <a:ext cx="1760150" cy="460800"/>
          </a:xfrm>
        </p:spPr>
        <p:txBody>
          <a:bodyPr rtlCol="0"/>
          <a:lstStyle/>
          <a:p>
            <a:pPr rtl="0"/>
            <a:fld id="{D39607A7-8386-47DB-8578-DDEDD194E5D4}" type="slidenum">
              <a:rPr lang="en-GB" smtClean="0"/>
              <a:pPr rtl="0"/>
              <a:t>8</a:t>
            </a:fld>
            <a:endParaRPr lang="en-GB"/>
          </a:p>
        </p:txBody>
      </p:sp>
    </p:spTree>
    <p:extLst>
      <p:ext uri="{BB962C8B-B14F-4D97-AF65-F5344CB8AC3E}">
        <p14:creationId xmlns:p14="http://schemas.microsoft.com/office/powerpoint/2010/main" val="1640455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530307" y="536573"/>
            <a:ext cx="10851055" cy="942031"/>
          </a:xfrm>
        </p:spPr>
        <p:txBody>
          <a:bodyPr wrap="square" rtlCol="0" anchor="b">
            <a:normAutofit/>
          </a:bodyPr>
          <a:lstStyle/>
          <a:p>
            <a:pPr rtl="0"/>
            <a:r>
              <a:rPr lang="en-GB" sz="4800" b="1" dirty="0">
                <a:latin typeface="+mn-lt"/>
              </a:rPr>
              <a:t>Ask me questions…</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3"/>
          </p:nvPr>
        </p:nvSpPr>
        <p:spPr>
          <a:xfrm>
            <a:off x="907605" y="2169268"/>
            <a:ext cx="5298642" cy="3646311"/>
          </a:xfrm>
        </p:spPr>
        <p:txBody>
          <a:bodyPr rtlCol="0">
            <a:noAutofit/>
          </a:bodyPr>
          <a:lstStyle/>
          <a:p>
            <a:pPr marL="0" indent="0">
              <a:buNone/>
            </a:pPr>
            <a:r>
              <a:rPr lang="en-GB" sz="3600" dirty="0"/>
              <a:t>QR code or </a:t>
            </a:r>
            <a:r>
              <a:rPr lang="en-GB" sz="3600" dirty="0">
                <a:solidFill>
                  <a:srgbClr val="4C004C"/>
                </a:solidFill>
              </a:rPr>
              <a:t>bit.ly/LILAC2024-Andy</a:t>
            </a:r>
            <a:endParaRPr kumimoji="0" lang="en-GB" sz="3600" b="0" i="0" u="none" strike="noStrike" kern="0" cap="none" spc="0" normalizeH="0" baseline="0" noProof="0" dirty="0">
              <a:ln>
                <a:noFill/>
              </a:ln>
              <a:solidFill>
                <a:srgbClr val="4C004C"/>
              </a:solidFill>
              <a:effectLst/>
              <a:uLnTx/>
              <a:uFillTx/>
              <a:latin typeface="Arial"/>
              <a:cs typeface="Arial"/>
              <a:sym typeface="Arial"/>
            </a:endParaRPr>
          </a:p>
          <a:p>
            <a:pPr marL="0" indent="0" rtl="0">
              <a:buNone/>
            </a:pPr>
            <a:r>
              <a:rPr lang="en-GB" sz="3600" dirty="0"/>
              <a:t>Or</a:t>
            </a:r>
          </a:p>
          <a:p>
            <a:pPr marL="0" indent="0" rtl="0">
              <a:buNone/>
            </a:pPr>
            <a:r>
              <a:rPr lang="en-GB" sz="3600" dirty="0"/>
              <a:t>In person at the end</a:t>
            </a:r>
          </a:p>
        </p:txBody>
      </p:sp>
      <p:sp>
        <p:nvSpPr>
          <p:cNvPr id="24" name="Slide Number Placeholder 5">
            <a:extLst>
              <a:ext uri="{FF2B5EF4-FFF2-40B4-BE49-F238E27FC236}">
                <a16:creationId xmlns:a16="http://schemas.microsoft.com/office/drawing/2014/main" id="{09567CC5-9835-41E1-8AE6-6875430887AD}"/>
              </a:ext>
            </a:extLst>
          </p:cNvPr>
          <p:cNvSpPr>
            <a:spLocks noGrp="1"/>
          </p:cNvSpPr>
          <p:nvPr>
            <p:ph type="sldNum" sz="quarter" idx="12"/>
          </p:nvPr>
        </p:nvSpPr>
        <p:spPr>
          <a:xfrm>
            <a:off x="9982800" y="6357600"/>
            <a:ext cx="1760150" cy="460800"/>
          </a:xfrm>
        </p:spPr>
        <p:txBody>
          <a:bodyPr rtlCol="0">
            <a:normAutofit/>
          </a:bodyPr>
          <a:lstStyle/>
          <a:p>
            <a:pPr rtl="0"/>
            <a:fld id="{D39607A7-8386-47DB-8578-DDEDD194E5D4}" type="slidenum">
              <a:rPr lang="en-GB" smtClean="0"/>
              <a:pPr rtl="0"/>
              <a:t>9</a:t>
            </a:fld>
            <a:endParaRPr lang="en-GB"/>
          </a:p>
        </p:txBody>
      </p:sp>
      <p:pic>
        <p:nvPicPr>
          <p:cNvPr id="6" name="Picture 5">
            <a:extLst>
              <a:ext uri="{FF2B5EF4-FFF2-40B4-BE49-F238E27FC236}">
                <a16:creationId xmlns:a16="http://schemas.microsoft.com/office/drawing/2014/main" id="{64823E20-5A5A-48BD-B2D7-98E027BF26A1}"/>
              </a:ext>
            </a:extLst>
          </p:cNvPr>
          <p:cNvPicPr>
            <a:picLocks noChangeAspect="1"/>
          </p:cNvPicPr>
          <p:nvPr/>
        </p:nvPicPr>
        <p:blipFill>
          <a:blip r:embed="rId3"/>
          <a:stretch>
            <a:fillRect/>
          </a:stretch>
        </p:blipFill>
        <p:spPr>
          <a:xfrm>
            <a:off x="6204523" y="1673157"/>
            <a:ext cx="4943375" cy="4943375"/>
          </a:xfrm>
          <a:prstGeom prst="rect">
            <a:avLst/>
          </a:prstGeom>
        </p:spPr>
      </p:pic>
    </p:spTree>
    <p:extLst>
      <p:ext uri="{BB962C8B-B14F-4D97-AF65-F5344CB8AC3E}">
        <p14:creationId xmlns:p14="http://schemas.microsoft.com/office/powerpoint/2010/main" val="2825473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8425A23-3C0D-6ACC-953F-504CC4BA8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0D103A-41F8-00A9-9EBA-5FB1D1C9F9F0}"/>
              </a:ext>
            </a:extLst>
          </p:cNvPr>
          <p:cNvSpPr>
            <a:spLocks noGrp="1"/>
          </p:cNvSpPr>
          <p:nvPr>
            <p:ph type="title"/>
          </p:nvPr>
        </p:nvSpPr>
        <p:spPr>
          <a:xfrm>
            <a:off x="535021" y="536574"/>
            <a:ext cx="10359958" cy="1039308"/>
          </a:xfrm>
        </p:spPr>
        <p:txBody>
          <a:bodyPr wrap="square" rtlCol="0" anchor="b">
            <a:noAutofit/>
          </a:bodyPr>
          <a:lstStyle/>
          <a:p>
            <a:pPr rtl="0"/>
            <a:r>
              <a:rPr lang="en-GB" sz="4800" b="1" dirty="0">
                <a:latin typeface="+mn-lt"/>
              </a:rPr>
              <a:t>Compassionate Pedagogies</a:t>
            </a:r>
          </a:p>
        </p:txBody>
      </p:sp>
      <p:sp>
        <p:nvSpPr>
          <p:cNvPr id="3" name="Content Placeholder 2">
            <a:extLst>
              <a:ext uri="{FF2B5EF4-FFF2-40B4-BE49-F238E27FC236}">
                <a16:creationId xmlns:a16="http://schemas.microsoft.com/office/drawing/2014/main" id="{5AD36628-1390-CAE2-F358-2B9EDFF01816}"/>
              </a:ext>
            </a:extLst>
          </p:cNvPr>
          <p:cNvSpPr>
            <a:spLocks noGrp="1"/>
          </p:cNvSpPr>
          <p:nvPr>
            <p:ph type="body" sz="quarter" idx="13"/>
          </p:nvPr>
        </p:nvSpPr>
        <p:spPr>
          <a:xfrm>
            <a:off x="1040859" y="1770434"/>
            <a:ext cx="10136222" cy="4066162"/>
          </a:xfrm>
        </p:spPr>
        <p:txBody>
          <a:bodyPr rtlCol="0">
            <a:noAutofit/>
          </a:bodyPr>
          <a:lstStyle/>
          <a:p>
            <a:pPr algn="l" rtl="0"/>
            <a:r>
              <a:rPr lang="en-GB" sz="2400" dirty="0"/>
              <a:t>A former colleague used to take this approach, borrowing from “Professional Love” (Jools Page).</a:t>
            </a:r>
          </a:p>
          <a:p>
            <a:pPr algn="l" rtl="0"/>
            <a:r>
              <a:rPr lang="en-GB" sz="2400" dirty="0"/>
              <a:t>But lots of variations:</a:t>
            </a:r>
          </a:p>
          <a:p>
            <a:pPr marL="285750" indent="-285750" algn="l" rtl="0">
              <a:buFont typeface="Arial" panose="020B0604020202020204" pitchFamily="34" charset="0"/>
              <a:buChar char="•"/>
            </a:pPr>
            <a:r>
              <a:rPr lang="en-GB" sz="2400" dirty="0"/>
              <a:t>Recognising / minimising distress</a:t>
            </a:r>
          </a:p>
          <a:p>
            <a:pPr marL="285750" indent="-285750" algn="l" rtl="0">
              <a:buFont typeface="Arial" panose="020B0604020202020204" pitchFamily="34" charset="0"/>
              <a:buChar char="•"/>
            </a:pPr>
            <a:r>
              <a:rPr lang="en-GB" sz="2400" dirty="0"/>
              <a:t>Actively trying to reduce disadvantage</a:t>
            </a:r>
          </a:p>
          <a:p>
            <a:pPr algn="l" rtl="0"/>
            <a:r>
              <a:rPr lang="en-GB" sz="2400" dirty="0"/>
              <a:t>But above all, centring ideas of compassion towards our learners</a:t>
            </a:r>
          </a:p>
        </p:txBody>
      </p:sp>
      <p:sp>
        <p:nvSpPr>
          <p:cNvPr id="104" name="Slide Number Placeholder 49">
            <a:extLst>
              <a:ext uri="{FF2B5EF4-FFF2-40B4-BE49-F238E27FC236}">
                <a16:creationId xmlns:a16="http://schemas.microsoft.com/office/drawing/2014/main" id="{5EA350A9-5DFD-ED84-00A9-A0B5884214D3}"/>
              </a:ext>
            </a:extLst>
          </p:cNvPr>
          <p:cNvSpPr>
            <a:spLocks noGrp="1"/>
          </p:cNvSpPr>
          <p:nvPr>
            <p:ph type="sldNum" sz="quarter" idx="12"/>
          </p:nvPr>
        </p:nvSpPr>
        <p:spPr>
          <a:xfrm>
            <a:off x="9982800" y="6357600"/>
            <a:ext cx="1760150" cy="460800"/>
          </a:xfrm>
        </p:spPr>
        <p:txBody>
          <a:bodyPr rtlCol="0"/>
          <a:lstStyle/>
          <a:p>
            <a:pPr rtl="0"/>
            <a:fld id="{D39607A7-8386-47DB-8578-DDEDD194E5D4}" type="slidenum">
              <a:rPr lang="en-GB" smtClean="0"/>
              <a:pPr rtl="0"/>
              <a:t>10</a:t>
            </a:fld>
            <a:endParaRPr lang="en-GB"/>
          </a:p>
        </p:txBody>
      </p:sp>
    </p:spTree>
    <p:extLst>
      <p:ext uri="{BB962C8B-B14F-4D97-AF65-F5344CB8AC3E}">
        <p14:creationId xmlns:p14="http://schemas.microsoft.com/office/powerpoint/2010/main" val="2052318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1507787" y="536573"/>
            <a:ext cx="9387192" cy="961487"/>
          </a:xfrm>
        </p:spPr>
        <p:txBody>
          <a:bodyPr wrap="square" rtlCol="0" anchor="b">
            <a:noAutofit/>
          </a:bodyPr>
          <a:lstStyle/>
          <a:p>
            <a:pPr rtl="0"/>
            <a:r>
              <a:rPr lang="en-GB" sz="4800" b="1" dirty="0">
                <a:latin typeface="+mn-lt"/>
              </a:rPr>
              <a:t>Compassionate Pedagogies</a:t>
            </a: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sz="quarter" idx="13"/>
          </p:nvPr>
        </p:nvSpPr>
        <p:spPr>
          <a:xfrm>
            <a:off x="2190345" y="2129782"/>
            <a:ext cx="7811310" cy="2875321"/>
          </a:xfrm>
        </p:spPr>
        <p:txBody>
          <a:bodyPr rtlCol="0">
            <a:noAutofit/>
          </a:bodyPr>
          <a:lstStyle/>
          <a:p>
            <a:pPr rtl="0"/>
            <a:r>
              <a:rPr lang="en-GB" sz="2400" dirty="0"/>
              <a:t>How I do / could show compassion to my learners?</a:t>
            </a:r>
          </a:p>
          <a:p>
            <a:pPr rtl="0"/>
            <a:r>
              <a:rPr lang="en-GB" sz="2400" dirty="0"/>
              <a:t>Write something in the book, pass it on…</a:t>
            </a:r>
          </a:p>
        </p:txBody>
      </p:sp>
      <p:sp>
        <p:nvSpPr>
          <p:cNvPr id="104" name="Slide Number Placeholder 49">
            <a:extLst>
              <a:ext uri="{FF2B5EF4-FFF2-40B4-BE49-F238E27FC236}">
                <a16:creationId xmlns:a16="http://schemas.microsoft.com/office/drawing/2014/main" id="{BC4462F5-98AF-457A-94DC-C44EA835679D}"/>
              </a:ext>
            </a:extLst>
          </p:cNvPr>
          <p:cNvSpPr>
            <a:spLocks noGrp="1"/>
          </p:cNvSpPr>
          <p:nvPr>
            <p:ph type="sldNum" sz="quarter" idx="12"/>
          </p:nvPr>
        </p:nvSpPr>
        <p:spPr>
          <a:xfrm>
            <a:off x="9982800" y="6357600"/>
            <a:ext cx="1760150" cy="460800"/>
          </a:xfrm>
        </p:spPr>
        <p:txBody>
          <a:bodyPr rtlCol="0"/>
          <a:lstStyle/>
          <a:p>
            <a:pPr rtl="0"/>
            <a:fld id="{D39607A7-8386-47DB-8578-DDEDD194E5D4}" type="slidenum">
              <a:rPr lang="en-GB" smtClean="0"/>
              <a:pPr rtl="0"/>
              <a:t>11</a:t>
            </a:fld>
            <a:endParaRPr lang="en-GB"/>
          </a:p>
        </p:txBody>
      </p:sp>
      <p:pic>
        <p:nvPicPr>
          <p:cNvPr id="5" name="Picture 4" descr="White notebook and color pencil">
            <a:extLst>
              <a:ext uri="{FF2B5EF4-FFF2-40B4-BE49-F238E27FC236}">
                <a16:creationId xmlns:a16="http://schemas.microsoft.com/office/drawing/2014/main" id="{8CE91A5B-F7B5-1955-35C8-54DACF639CD3}"/>
              </a:ext>
            </a:extLst>
          </p:cNvPr>
          <p:cNvPicPr>
            <a:picLocks noChangeAspect="1"/>
          </p:cNvPicPr>
          <p:nvPr/>
        </p:nvPicPr>
        <p:blipFill>
          <a:blip r:embed="rId3"/>
          <a:stretch>
            <a:fillRect/>
          </a:stretch>
        </p:blipFill>
        <p:spPr>
          <a:xfrm>
            <a:off x="8504902" y="4203053"/>
            <a:ext cx="3238047" cy="2154547"/>
          </a:xfrm>
          <a:prstGeom prst="rect">
            <a:avLst/>
          </a:prstGeom>
        </p:spPr>
      </p:pic>
    </p:spTree>
    <p:extLst>
      <p:ext uri="{BB962C8B-B14F-4D97-AF65-F5344CB8AC3E}">
        <p14:creationId xmlns:p14="http://schemas.microsoft.com/office/powerpoint/2010/main" val="2981676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8425A23-3C0D-6ACC-953F-504CC4BA8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0D103A-41F8-00A9-9EBA-5FB1D1C9F9F0}"/>
              </a:ext>
            </a:extLst>
          </p:cNvPr>
          <p:cNvSpPr>
            <a:spLocks noGrp="1"/>
          </p:cNvSpPr>
          <p:nvPr>
            <p:ph type="title"/>
          </p:nvPr>
        </p:nvSpPr>
        <p:spPr>
          <a:xfrm>
            <a:off x="535021" y="536574"/>
            <a:ext cx="10359958" cy="1039308"/>
          </a:xfrm>
        </p:spPr>
        <p:txBody>
          <a:bodyPr wrap="square" rtlCol="0" anchor="b">
            <a:noAutofit/>
          </a:bodyPr>
          <a:lstStyle/>
          <a:p>
            <a:pPr rtl="0"/>
            <a:r>
              <a:rPr lang="en-GB" sz="4800" b="1" dirty="0">
                <a:latin typeface="+mn-lt"/>
              </a:rPr>
              <a:t>Compassionate Pedagogies</a:t>
            </a:r>
          </a:p>
        </p:txBody>
      </p:sp>
      <p:sp>
        <p:nvSpPr>
          <p:cNvPr id="3" name="Content Placeholder 2">
            <a:extLst>
              <a:ext uri="{FF2B5EF4-FFF2-40B4-BE49-F238E27FC236}">
                <a16:creationId xmlns:a16="http://schemas.microsoft.com/office/drawing/2014/main" id="{5AD36628-1390-CAE2-F358-2B9EDFF01816}"/>
              </a:ext>
            </a:extLst>
          </p:cNvPr>
          <p:cNvSpPr>
            <a:spLocks noGrp="1"/>
          </p:cNvSpPr>
          <p:nvPr>
            <p:ph type="body" sz="quarter" idx="13"/>
          </p:nvPr>
        </p:nvSpPr>
        <p:spPr>
          <a:xfrm>
            <a:off x="1536970" y="1780162"/>
            <a:ext cx="9153728" cy="3971709"/>
          </a:xfrm>
        </p:spPr>
        <p:txBody>
          <a:bodyPr rtlCol="0">
            <a:noAutofit/>
          </a:bodyPr>
          <a:lstStyle/>
          <a:p>
            <a:pPr algn="l" rtl="0"/>
            <a:r>
              <a:rPr lang="en-GB" sz="2400" dirty="0"/>
              <a:t>“a pedagogical commitment that allows educators to criticize institutional and classroom practices that ideologically place underserved students at disadvantaged positions, while at the same time be self-reflexive of their actions through compassion as a daily commitment”  (Hao, 2011) </a:t>
            </a:r>
          </a:p>
          <a:p>
            <a:pPr algn="l" rtl="0"/>
            <a:r>
              <a:rPr lang="en-GB" sz="2400" i="1" dirty="0"/>
              <a:t>From the ND angle </a:t>
            </a:r>
            <a:r>
              <a:rPr lang="en-GB" sz="2400" dirty="0"/>
              <a:t>- “cognitive diversity can be noticed, welcomed and accepted with warmth” (Hamilton &amp; Petty) </a:t>
            </a:r>
          </a:p>
        </p:txBody>
      </p:sp>
      <p:sp>
        <p:nvSpPr>
          <p:cNvPr id="104" name="Slide Number Placeholder 49">
            <a:extLst>
              <a:ext uri="{FF2B5EF4-FFF2-40B4-BE49-F238E27FC236}">
                <a16:creationId xmlns:a16="http://schemas.microsoft.com/office/drawing/2014/main" id="{5EA350A9-5DFD-ED84-00A9-A0B5884214D3}"/>
              </a:ext>
            </a:extLst>
          </p:cNvPr>
          <p:cNvSpPr>
            <a:spLocks noGrp="1"/>
          </p:cNvSpPr>
          <p:nvPr>
            <p:ph type="sldNum" sz="quarter" idx="12"/>
          </p:nvPr>
        </p:nvSpPr>
        <p:spPr>
          <a:xfrm>
            <a:off x="9982800" y="6357600"/>
            <a:ext cx="1760150" cy="460800"/>
          </a:xfrm>
        </p:spPr>
        <p:txBody>
          <a:bodyPr rtlCol="0"/>
          <a:lstStyle/>
          <a:p>
            <a:pPr rtl="0"/>
            <a:fld id="{D39607A7-8386-47DB-8578-DDEDD194E5D4}" type="slidenum">
              <a:rPr lang="en-GB" smtClean="0"/>
              <a:pPr rtl="0"/>
              <a:t>12</a:t>
            </a:fld>
            <a:endParaRPr lang="en-GB"/>
          </a:p>
        </p:txBody>
      </p:sp>
    </p:spTree>
    <p:extLst>
      <p:ext uri="{BB962C8B-B14F-4D97-AF65-F5344CB8AC3E}">
        <p14:creationId xmlns:p14="http://schemas.microsoft.com/office/powerpoint/2010/main" val="1049968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8425A23-3C0D-6ACC-953F-504CC4BA8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0D103A-41F8-00A9-9EBA-5FB1D1C9F9F0}"/>
              </a:ext>
            </a:extLst>
          </p:cNvPr>
          <p:cNvSpPr>
            <a:spLocks noGrp="1"/>
          </p:cNvSpPr>
          <p:nvPr>
            <p:ph type="title"/>
          </p:nvPr>
        </p:nvSpPr>
        <p:spPr>
          <a:xfrm>
            <a:off x="535021" y="536574"/>
            <a:ext cx="10359958" cy="1039308"/>
          </a:xfrm>
        </p:spPr>
        <p:txBody>
          <a:bodyPr wrap="square" rtlCol="0" anchor="b">
            <a:noAutofit/>
          </a:bodyPr>
          <a:lstStyle/>
          <a:p>
            <a:pPr rtl="0"/>
            <a:r>
              <a:rPr lang="en-GB" sz="4800" b="1" dirty="0">
                <a:latin typeface="+mn-lt"/>
              </a:rPr>
              <a:t>Compassionate Pedagogies</a:t>
            </a:r>
          </a:p>
        </p:txBody>
      </p:sp>
      <p:sp>
        <p:nvSpPr>
          <p:cNvPr id="3" name="Content Placeholder 2">
            <a:extLst>
              <a:ext uri="{FF2B5EF4-FFF2-40B4-BE49-F238E27FC236}">
                <a16:creationId xmlns:a16="http://schemas.microsoft.com/office/drawing/2014/main" id="{5AD36628-1390-CAE2-F358-2B9EDFF01816}"/>
              </a:ext>
            </a:extLst>
          </p:cNvPr>
          <p:cNvSpPr>
            <a:spLocks noGrp="1"/>
          </p:cNvSpPr>
          <p:nvPr>
            <p:ph type="body" sz="quarter" idx="13"/>
          </p:nvPr>
        </p:nvSpPr>
        <p:spPr>
          <a:xfrm>
            <a:off x="1536970" y="1780162"/>
            <a:ext cx="9153728" cy="3971709"/>
          </a:xfrm>
        </p:spPr>
        <p:txBody>
          <a:bodyPr rtlCol="0">
            <a:noAutofit/>
          </a:bodyPr>
          <a:lstStyle/>
          <a:p>
            <a:pPr marL="342900" indent="-342900" algn="l" rtl="0">
              <a:buFont typeface="Arial" panose="020B0604020202020204" pitchFamily="34" charset="0"/>
              <a:buChar char="•"/>
            </a:pPr>
            <a:r>
              <a:rPr lang="en-GB" sz="2400" dirty="0"/>
              <a:t>Students being listened too &amp; valued</a:t>
            </a:r>
          </a:p>
          <a:p>
            <a:pPr marL="342900" indent="-342900" algn="l" rtl="0">
              <a:buFont typeface="Arial" panose="020B0604020202020204" pitchFamily="34" charset="0"/>
              <a:buChar char="•"/>
            </a:pPr>
            <a:r>
              <a:rPr lang="en-GB" sz="2400" dirty="0"/>
              <a:t>Empowering students to be who they are, celebrating diversity</a:t>
            </a:r>
          </a:p>
          <a:p>
            <a:pPr marL="342900" indent="-342900" algn="l" rtl="0">
              <a:buFont typeface="Arial" panose="020B0604020202020204" pitchFamily="34" charset="0"/>
              <a:buChar char="•"/>
            </a:pPr>
            <a:r>
              <a:rPr lang="en-GB" sz="2400" dirty="0"/>
              <a:t>Create safe environments</a:t>
            </a:r>
          </a:p>
          <a:p>
            <a:pPr marL="342900" indent="-342900" algn="l" rtl="0">
              <a:buFont typeface="Arial" panose="020B0604020202020204" pitchFamily="34" charset="0"/>
              <a:buChar char="•"/>
            </a:pPr>
            <a:r>
              <a:rPr lang="en-GB" sz="2400" dirty="0"/>
              <a:t>Building relationships</a:t>
            </a:r>
          </a:p>
          <a:p>
            <a:pPr algn="l" rtl="0"/>
            <a:r>
              <a:rPr lang="en-GB" sz="2400" dirty="0"/>
              <a:t>More a set of values than directions in how to teach?</a:t>
            </a:r>
          </a:p>
          <a:p>
            <a:pPr algn="l"/>
            <a:r>
              <a:rPr lang="en-GB" dirty="0">
                <a:hlinkClick r:id="rId3"/>
              </a:rPr>
              <a:t>https://aldinhe.ac.uk/take5-51-the-best-way-to-develop-a-compassionate-pedagogy/</a:t>
            </a:r>
            <a:r>
              <a:rPr lang="en-GB" dirty="0"/>
              <a:t> </a:t>
            </a:r>
          </a:p>
          <a:p>
            <a:pPr algn="l" rtl="0"/>
            <a:endParaRPr lang="en-GB" sz="2400" dirty="0"/>
          </a:p>
          <a:p>
            <a:pPr algn="l" rtl="0"/>
            <a:endParaRPr lang="en-GB" sz="2400" dirty="0"/>
          </a:p>
          <a:p>
            <a:pPr algn="l" rtl="0"/>
            <a:endParaRPr lang="en-GB" sz="2400" dirty="0"/>
          </a:p>
          <a:p>
            <a:pPr algn="l" rtl="0"/>
            <a:endParaRPr lang="en-GB" sz="2400" dirty="0"/>
          </a:p>
        </p:txBody>
      </p:sp>
      <p:sp>
        <p:nvSpPr>
          <p:cNvPr id="104" name="Slide Number Placeholder 49">
            <a:extLst>
              <a:ext uri="{FF2B5EF4-FFF2-40B4-BE49-F238E27FC236}">
                <a16:creationId xmlns:a16="http://schemas.microsoft.com/office/drawing/2014/main" id="{5EA350A9-5DFD-ED84-00A9-A0B5884214D3}"/>
              </a:ext>
            </a:extLst>
          </p:cNvPr>
          <p:cNvSpPr>
            <a:spLocks noGrp="1"/>
          </p:cNvSpPr>
          <p:nvPr>
            <p:ph type="sldNum" sz="quarter" idx="12"/>
          </p:nvPr>
        </p:nvSpPr>
        <p:spPr>
          <a:xfrm>
            <a:off x="9982800" y="6357600"/>
            <a:ext cx="1760150" cy="460800"/>
          </a:xfrm>
        </p:spPr>
        <p:txBody>
          <a:bodyPr rtlCol="0"/>
          <a:lstStyle/>
          <a:p>
            <a:pPr rtl="0"/>
            <a:fld id="{D39607A7-8386-47DB-8578-DDEDD194E5D4}" type="slidenum">
              <a:rPr lang="en-GB" smtClean="0"/>
              <a:pPr rtl="0"/>
              <a:t>13</a:t>
            </a:fld>
            <a:endParaRPr lang="en-GB"/>
          </a:p>
        </p:txBody>
      </p:sp>
    </p:spTree>
    <p:extLst>
      <p:ext uri="{BB962C8B-B14F-4D97-AF65-F5344CB8AC3E}">
        <p14:creationId xmlns:p14="http://schemas.microsoft.com/office/powerpoint/2010/main" val="3581333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8425A23-3C0D-6ACC-953F-504CC4BA8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0D103A-41F8-00A9-9EBA-5FB1D1C9F9F0}"/>
              </a:ext>
            </a:extLst>
          </p:cNvPr>
          <p:cNvSpPr>
            <a:spLocks noGrp="1"/>
          </p:cNvSpPr>
          <p:nvPr>
            <p:ph type="title"/>
          </p:nvPr>
        </p:nvSpPr>
        <p:spPr>
          <a:xfrm>
            <a:off x="535021" y="536574"/>
            <a:ext cx="10359958" cy="1039308"/>
          </a:xfrm>
        </p:spPr>
        <p:txBody>
          <a:bodyPr wrap="square" rtlCol="0" anchor="b">
            <a:noAutofit/>
          </a:bodyPr>
          <a:lstStyle/>
          <a:p>
            <a:pPr rtl="0"/>
            <a:r>
              <a:rPr lang="en-GB" sz="4800" b="1" dirty="0">
                <a:latin typeface="+mn-lt"/>
              </a:rPr>
              <a:t>Compassionate Pedagogies</a:t>
            </a:r>
          </a:p>
        </p:txBody>
      </p:sp>
      <p:sp>
        <p:nvSpPr>
          <p:cNvPr id="3" name="Content Placeholder 2">
            <a:extLst>
              <a:ext uri="{FF2B5EF4-FFF2-40B4-BE49-F238E27FC236}">
                <a16:creationId xmlns:a16="http://schemas.microsoft.com/office/drawing/2014/main" id="{5AD36628-1390-CAE2-F358-2B9EDFF01816}"/>
              </a:ext>
            </a:extLst>
          </p:cNvPr>
          <p:cNvSpPr>
            <a:spLocks noGrp="1"/>
          </p:cNvSpPr>
          <p:nvPr>
            <p:ph type="body" sz="quarter" idx="13"/>
          </p:nvPr>
        </p:nvSpPr>
        <p:spPr>
          <a:xfrm>
            <a:off x="1536970" y="2003898"/>
            <a:ext cx="9134273" cy="3852153"/>
          </a:xfrm>
        </p:spPr>
        <p:txBody>
          <a:bodyPr rtlCol="0">
            <a:noAutofit/>
          </a:bodyPr>
          <a:lstStyle/>
          <a:p>
            <a:pPr algn="l"/>
            <a:r>
              <a:rPr lang="en-GB" sz="2400" i="1" dirty="0"/>
              <a:t>Can we play without love? Without compassion?</a:t>
            </a:r>
          </a:p>
          <a:p>
            <a:pPr algn="l" rtl="0"/>
            <a:r>
              <a:rPr lang="en-GB" sz="2400" dirty="0"/>
              <a:t>Putting playful learning and compassion together…</a:t>
            </a:r>
          </a:p>
          <a:p>
            <a:pPr marL="285750" indent="-285750" algn="l" rtl="0">
              <a:buFont typeface="Arial" panose="020B0604020202020204" pitchFamily="34" charset="0"/>
              <a:buChar char="•"/>
            </a:pPr>
            <a:r>
              <a:rPr lang="en-GB" sz="2400" dirty="0"/>
              <a:t>Moving power to the learner</a:t>
            </a:r>
          </a:p>
          <a:p>
            <a:pPr marL="285750" indent="-285750" algn="l" rtl="0">
              <a:buFont typeface="Arial" panose="020B0604020202020204" pitchFamily="34" charset="0"/>
              <a:buChar char="•"/>
            </a:pPr>
            <a:r>
              <a:rPr lang="en-GB" sz="2400" dirty="0"/>
              <a:t>The ability to adapt content and structures of sessions to overcome barriers</a:t>
            </a:r>
          </a:p>
          <a:p>
            <a:pPr marL="285750" indent="-285750" algn="l" rtl="0">
              <a:buFont typeface="Arial" panose="020B0604020202020204" pitchFamily="34" charset="0"/>
              <a:buChar char="•"/>
            </a:pPr>
            <a:r>
              <a:rPr lang="en-GB" sz="2400" dirty="0"/>
              <a:t>Hearing all voices involved</a:t>
            </a:r>
          </a:p>
        </p:txBody>
      </p:sp>
      <p:sp>
        <p:nvSpPr>
          <p:cNvPr id="104" name="Slide Number Placeholder 49">
            <a:extLst>
              <a:ext uri="{FF2B5EF4-FFF2-40B4-BE49-F238E27FC236}">
                <a16:creationId xmlns:a16="http://schemas.microsoft.com/office/drawing/2014/main" id="{5EA350A9-5DFD-ED84-00A9-A0B5884214D3}"/>
              </a:ext>
            </a:extLst>
          </p:cNvPr>
          <p:cNvSpPr>
            <a:spLocks noGrp="1"/>
          </p:cNvSpPr>
          <p:nvPr>
            <p:ph type="sldNum" sz="quarter" idx="12"/>
          </p:nvPr>
        </p:nvSpPr>
        <p:spPr>
          <a:xfrm>
            <a:off x="9982800" y="6357600"/>
            <a:ext cx="1760150" cy="460800"/>
          </a:xfrm>
        </p:spPr>
        <p:txBody>
          <a:bodyPr rtlCol="0"/>
          <a:lstStyle/>
          <a:p>
            <a:pPr rtl="0"/>
            <a:fld id="{D39607A7-8386-47DB-8578-DDEDD194E5D4}" type="slidenum">
              <a:rPr lang="en-GB" smtClean="0"/>
              <a:pPr rtl="0"/>
              <a:t>14</a:t>
            </a:fld>
            <a:endParaRPr lang="en-GB"/>
          </a:p>
        </p:txBody>
      </p:sp>
    </p:spTree>
    <p:extLst>
      <p:ext uri="{BB962C8B-B14F-4D97-AF65-F5344CB8AC3E}">
        <p14:creationId xmlns:p14="http://schemas.microsoft.com/office/powerpoint/2010/main" val="607284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8425A23-3C0D-6ACC-953F-504CC4BA8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0D103A-41F8-00A9-9EBA-5FB1D1C9F9F0}"/>
              </a:ext>
            </a:extLst>
          </p:cNvPr>
          <p:cNvSpPr>
            <a:spLocks noGrp="1"/>
          </p:cNvSpPr>
          <p:nvPr>
            <p:ph type="title"/>
          </p:nvPr>
        </p:nvSpPr>
        <p:spPr>
          <a:xfrm>
            <a:off x="535021" y="536574"/>
            <a:ext cx="10359958" cy="1039308"/>
          </a:xfrm>
        </p:spPr>
        <p:txBody>
          <a:bodyPr wrap="square" rtlCol="0" anchor="b">
            <a:noAutofit/>
          </a:bodyPr>
          <a:lstStyle/>
          <a:p>
            <a:pPr rtl="0"/>
            <a:r>
              <a:rPr lang="en-GB" sz="4800" b="1" dirty="0">
                <a:latin typeface="+mn-lt"/>
              </a:rPr>
              <a:t>Information literacy</a:t>
            </a:r>
          </a:p>
        </p:txBody>
      </p:sp>
      <p:sp>
        <p:nvSpPr>
          <p:cNvPr id="3" name="Content Placeholder 2">
            <a:extLst>
              <a:ext uri="{FF2B5EF4-FFF2-40B4-BE49-F238E27FC236}">
                <a16:creationId xmlns:a16="http://schemas.microsoft.com/office/drawing/2014/main" id="{5AD36628-1390-CAE2-F358-2B9EDFF01816}"/>
              </a:ext>
            </a:extLst>
          </p:cNvPr>
          <p:cNvSpPr>
            <a:spLocks noGrp="1"/>
          </p:cNvSpPr>
          <p:nvPr>
            <p:ph type="body" sz="quarter" idx="13"/>
          </p:nvPr>
        </p:nvSpPr>
        <p:spPr>
          <a:xfrm>
            <a:off x="1070043" y="1828800"/>
            <a:ext cx="9747114" cy="4182894"/>
          </a:xfrm>
        </p:spPr>
        <p:txBody>
          <a:bodyPr rtlCol="0">
            <a:noAutofit/>
          </a:bodyPr>
          <a:lstStyle/>
          <a:p>
            <a:pPr algn="l" rtl="0"/>
            <a:r>
              <a:rPr lang="en-GB" sz="2400" dirty="0"/>
              <a:t>“Information literacy is the ability to think critically and make balanced judgements about any information we find and use. It empowers us as citizens to develop informed views and to engage fully with society.”</a:t>
            </a:r>
          </a:p>
          <a:p>
            <a:pPr marL="342900" indent="-342900" algn="l" rtl="0">
              <a:buFont typeface="Arial" panose="020B0604020202020204" pitchFamily="34" charset="0"/>
              <a:buChar char="•"/>
            </a:pPr>
            <a:r>
              <a:rPr lang="en-GB" sz="2400" dirty="0"/>
              <a:t>Relational not absolute.</a:t>
            </a:r>
          </a:p>
          <a:p>
            <a:pPr marL="342900" indent="-342900" algn="l" rtl="0">
              <a:buFont typeface="Arial" panose="020B0604020202020204" pitchFamily="34" charset="0"/>
              <a:buChar char="•"/>
            </a:pPr>
            <a:r>
              <a:rPr lang="en-GB" sz="2400" dirty="0"/>
              <a:t>Nowhere does this say there is one “correct” way of being information literate.</a:t>
            </a:r>
          </a:p>
        </p:txBody>
      </p:sp>
      <p:sp>
        <p:nvSpPr>
          <p:cNvPr id="104" name="Slide Number Placeholder 49">
            <a:extLst>
              <a:ext uri="{FF2B5EF4-FFF2-40B4-BE49-F238E27FC236}">
                <a16:creationId xmlns:a16="http://schemas.microsoft.com/office/drawing/2014/main" id="{5EA350A9-5DFD-ED84-00A9-A0B5884214D3}"/>
              </a:ext>
            </a:extLst>
          </p:cNvPr>
          <p:cNvSpPr>
            <a:spLocks noGrp="1"/>
          </p:cNvSpPr>
          <p:nvPr>
            <p:ph type="sldNum" sz="quarter" idx="12"/>
          </p:nvPr>
        </p:nvSpPr>
        <p:spPr>
          <a:xfrm>
            <a:off x="9982800" y="6357600"/>
            <a:ext cx="1760150" cy="460800"/>
          </a:xfrm>
        </p:spPr>
        <p:txBody>
          <a:bodyPr rtlCol="0"/>
          <a:lstStyle/>
          <a:p>
            <a:pPr rtl="0"/>
            <a:fld id="{D39607A7-8386-47DB-8578-DDEDD194E5D4}" type="slidenum">
              <a:rPr lang="en-GB" smtClean="0"/>
              <a:pPr rtl="0"/>
              <a:t>15</a:t>
            </a:fld>
            <a:endParaRPr lang="en-GB"/>
          </a:p>
        </p:txBody>
      </p:sp>
    </p:spTree>
    <p:extLst>
      <p:ext uri="{BB962C8B-B14F-4D97-AF65-F5344CB8AC3E}">
        <p14:creationId xmlns:p14="http://schemas.microsoft.com/office/powerpoint/2010/main" val="2423661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8425A23-3C0D-6ACC-953F-504CC4BA8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0D103A-41F8-00A9-9EBA-5FB1D1C9F9F0}"/>
              </a:ext>
            </a:extLst>
          </p:cNvPr>
          <p:cNvSpPr>
            <a:spLocks noGrp="1"/>
          </p:cNvSpPr>
          <p:nvPr>
            <p:ph type="title"/>
          </p:nvPr>
        </p:nvSpPr>
        <p:spPr>
          <a:xfrm>
            <a:off x="535021" y="536574"/>
            <a:ext cx="10359958" cy="1039308"/>
          </a:xfrm>
        </p:spPr>
        <p:txBody>
          <a:bodyPr wrap="square" rtlCol="0" anchor="b">
            <a:noAutofit/>
          </a:bodyPr>
          <a:lstStyle/>
          <a:p>
            <a:pPr rtl="0"/>
            <a:r>
              <a:rPr lang="en-GB" sz="4800" b="1" dirty="0">
                <a:latin typeface="+mn-lt"/>
              </a:rPr>
              <a:t>Information literacy</a:t>
            </a:r>
          </a:p>
        </p:txBody>
      </p:sp>
      <p:sp>
        <p:nvSpPr>
          <p:cNvPr id="3" name="Content Placeholder 2">
            <a:extLst>
              <a:ext uri="{FF2B5EF4-FFF2-40B4-BE49-F238E27FC236}">
                <a16:creationId xmlns:a16="http://schemas.microsoft.com/office/drawing/2014/main" id="{5AD36628-1390-CAE2-F358-2B9EDFF01816}"/>
              </a:ext>
            </a:extLst>
          </p:cNvPr>
          <p:cNvSpPr>
            <a:spLocks noGrp="1"/>
          </p:cNvSpPr>
          <p:nvPr>
            <p:ph type="body" sz="quarter" idx="13"/>
          </p:nvPr>
        </p:nvSpPr>
        <p:spPr>
          <a:xfrm>
            <a:off x="1264596" y="2071992"/>
            <a:ext cx="8881353" cy="3679880"/>
          </a:xfrm>
        </p:spPr>
        <p:txBody>
          <a:bodyPr rtlCol="0">
            <a:noAutofit/>
          </a:bodyPr>
          <a:lstStyle/>
          <a:p>
            <a:pPr rtl="0"/>
            <a:r>
              <a:rPr lang="en-GB" sz="2400" dirty="0"/>
              <a:t>Tension between: </a:t>
            </a:r>
          </a:p>
          <a:p>
            <a:pPr rtl="0"/>
            <a:r>
              <a:rPr lang="en-GB" sz="2400" b="1" dirty="0"/>
              <a:t>“lecturer wants them to do x” </a:t>
            </a:r>
          </a:p>
          <a:p>
            <a:pPr rtl="0"/>
            <a:r>
              <a:rPr lang="en-GB" sz="2400" dirty="0"/>
              <a:t>vs </a:t>
            </a:r>
          </a:p>
          <a:p>
            <a:pPr rtl="0"/>
            <a:r>
              <a:rPr lang="en-GB" sz="2400" b="1" dirty="0"/>
              <a:t>“their needs are…”</a:t>
            </a:r>
          </a:p>
        </p:txBody>
      </p:sp>
      <p:sp>
        <p:nvSpPr>
          <p:cNvPr id="104" name="Slide Number Placeholder 49">
            <a:extLst>
              <a:ext uri="{FF2B5EF4-FFF2-40B4-BE49-F238E27FC236}">
                <a16:creationId xmlns:a16="http://schemas.microsoft.com/office/drawing/2014/main" id="{5EA350A9-5DFD-ED84-00A9-A0B5884214D3}"/>
              </a:ext>
            </a:extLst>
          </p:cNvPr>
          <p:cNvSpPr>
            <a:spLocks noGrp="1"/>
          </p:cNvSpPr>
          <p:nvPr>
            <p:ph type="sldNum" sz="quarter" idx="12"/>
          </p:nvPr>
        </p:nvSpPr>
        <p:spPr>
          <a:xfrm>
            <a:off x="9982800" y="6357600"/>
            <a:ext cx="1760150" cy="460800"/>
          </a:xfrm>
        </p:spPr>
        <p:txBody>
          <a:bodyPr rtlCol="0"/>
          <a:lstStyle/>
          <a:p>
            <a:pPr rtl="0"/>
            <a:fld id="{D39607A7-8386-47DB-8578-DDEDD194E5D4}" type="slidenum">
              <a:rPr lang="en-GB" smtClean="0"/>
              <a:pPr rtl="0"/>
              <a:t>16</a:t>
            </a:fld>
            <a:endParaRPr lang="en-GB"/>
          </a:p>
        </p:txBody>
      </p:sp>
    </p:spTree>
    <p:extLst>
      <p:ext uri="{BB962C8B-B14F-4D97-AF65-F5344CB8AC3E}">
        <p14:creationId xmlns:p14="http://schemas.microsoft.com/office/powerpoint/2010/main" val="1458224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8425A23-3C0D-6ACC-953F-504CC4BA8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0D103A-41F8-00A9-9EBA-5FB1D1C9F9F0}"/>
              </a:ext>
            </a:extLst>
          </p:cNvPr>
          <p:cNvSpPr>
            <a:spLocks noGrp="1"/>
          </p:cNvSpPr>
          <p:nvPr>
            <p:ph type="title"/>
          </p:nvPr>
        </p:nvSpPr>
        <p:spPr>
          <a:xfrm>
            <a:off x="535021" y="536574"/>
            <a:ext cx="10359958" cy="1039308"/>
          </a:xfrm>
        </p:spPr>
        <p:txBody>
          <a:bodyPr wrap="square" rtlCol="0" anchor="b">
            <a:noAutofit/>
          </a:bodyPr>
          <a:lstStyle/>
          <a:p>
            <a:pPr rtl="0"/>
            <a:r>
              <a:rPr lang="en-GB" sz="4800" b="1" dirty="0">
                <a:latin typeface="+mn-lt"/>
              </a:rPr>
              <a:t>Information literacy</a:t>
            </a:r>
          </a:p>
        </p:txBody>
      </p:sp>
      <p:sp>
        <p:nvSpPr>
          <p:cNvPr id="3" name="Content Placeholder 2">
            <a:extLst>
              <a:ext uri="{FF2B5EF4-FFF2-40B4-BE49-F238E27FC236}">
                <a16:creationId xmlns:a16="http://schemas.microsoft.com/office/drawing/2014/main" id="{5AD36628-1390-CAE2-F358-2B9EDFF01816}"/>
              </a:ext>
            </a:extLst>
          </p:cNvPr>
          <p:cNvSpPr>
            <a:spLocks noGrp="1"/>
          </p:cNvSpPr>
          <p:nvPr>
            <p:ph type="body" sz="quarter" idx="13"/>
          </p:nvPr>
        </p:nvSpPr>
        <p:spPr>
          <a:xfrm>
            <a:off x="1274323" y="2808462"/>
            <a:ext cx="8881353" cy="2875321"/>
          </a:xfrm>
        </p:spPr>
        <p:txBody>
          <a:bodyPr rtlCol="0">
            <a:noAutofit/>
          </a:bodyPr>
          <a:lstStyle/>
          <a:p>
            <a:pPr algn="l" rtl="0"/>
            <a:r>
              <a:rPr lang="en-GB" sz="2400" dirty="0"/>
              <a:t>Autistic tendencies &amp; relationships to power? </a:t>
            </a:r>
          </a:p>
          <a:p>
            <a:pPr algn="l" rtl="0"/>
            <a:r>
              <a:rPr lang="en-GB" sz="2400" dirty="0"/>
              <a:t>But I tend towards the “</a:t>
            </a:r>
            <a:r>
              <a:rPr lang="en-GB" sz="2400" i="1" dirty="0"/>
              <a:t>their needs are</a:t>
            </a:r>
            <a:r>
              <a:rPr lang="en-GB" sz="2400" dirty="0"/>
              <a:t>” end of that spectrum. </a:t>
            </a:r>
          </a:p>
        </p:txBody>
      </p:sp>
      <p:sp>
        <p:nvSpPr>
          <p:cNvPr id="104" name="Slide Number Placeholder 49">
            <a:extLst>
              <a:ext uri="{FF2B5EF4-FFF2-40B4-BE49-F238E27FC236}">
                <a16:creationId xmlns:a16="http://schemas.microsoft.com/office/drawing/2014/main" id="{5EA350A9-5DFD-ED84-00A9-A0B5884214D3}"/>
              </a:ext>
            </a:extLst>
          </p:cNvPr>
          <p:cNvSpPr>
            <a:spLocks noGrp="1"/>
          </p:cNvSpPr>
          <p:nvPr>
            <p:ph type="sldNum" sz="quarter" idx="12"/>
          </p:nvPr>
        </p:nvSpPr>
        <p:spPr>
          <a:xfrm>
            <a:off x="9982800" y="6357600"/>
            <a:ext cx="1760150" cy="460800"/>
          </a:xfrm>
        </p:spPr>
        <p:txBody>
          <a:bodyPr rtlCol="0"/>
          <a:lstStyle/>
          <a:p>
            <a:pPr rtl="0"/>
            <a:fld id="{D39607A7-8386-47DB-8578-DDEDD194E5D4}" type="slidenum">
              <a:rPr lang="en-GB" smtClean="0"/>
              <a:pPr rtl="0"/>
              <a:t>17</a:t>
            </a:fld>
            <a:endParaRPr lang="en-GB"/>
          </a:p>
        </p:txBody>
      </p:sp>
    </p:spTree>
    <p:extLst>
      <p:ext uri="{BB962C8B-B14F-4D97-AF65-F5344CB8AC3E}">
        <p14:creationId xmlns:p14="http://schemas.microsoft.com/office/powerpoint/2010/main" val="35496407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8425A23-3C0D-6ACC-953F-504CC4BA8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0D103A-41F8-00A9-9EBA-5FB1D1C9F9F0}"/>
              </a:ext>
            </a:extLst>
          </p:cNvPr>
          <p:cNvSpPr>
            <a:spLocks noGrp="1"/>
          </p:cNvSpPr>
          <p:nvPr>
            <p:ph type="title"/>
          </p:nvPr>
        </p:nvSpPr>
        <p:spPr>
          <a:xfrm>
            <a:off x="535021" y="536574"/>
            <a:ext cx="10359958" cy="1039308"/>
          </a:xfrm>
        </p:spPr>
        <p:txBody>
          <a:bodyPr wrap="square" rtlCol="0" anchor="b">
            <a:noAutofit/>
          </a:bodyPr>
          <a:lstStyle/>
          <a:p>
            <a:pPr rtl="0"/>
            <a:r>
              <a:rPr lang="en-GB" sz="4800" b="1" dirty="0">
                <a:latin typeface="+mn-lt"/>
              </a:rPr>
              <a:t>Pulling stuff together</a:t>
            </a:r>
          </a:p>
        </p:txBody>
      </p:sp>
      <p:sp>
        <p:nvSpPr>
          <p:cNvPr id="3" name="Content Placeholder 2">
            <a:extLst>
              <a:ext uri="{FF2B5EF4-FFF2-40B4-BE49-F238E27FC236}">
                <a16:creationId xmlns:a16="http://schemas.microsoft.com/office/drawing/2014/main" id="{5AD36628-1390-CAE2-F358-2B9EDFF01816}"/>
              </a:ext>
            </a:extLst>
          </p:cNvPr>
          <p:cNvSpPr>
            <a:spLocks noGrp="1"/>
          </p:cNvSpPr>
          <p:nvPr>
            <p:ph type="body" sz="quarter" idx="13"/>
          </p:nvPr>
        </p:nvSpPr>
        <p:spPr>
          <a:xfrm>
            <a:off x="1293779" y="2013626"/>
            <a:ext cx="8852170" cy="3738245"/>
          </a:xfrm>
        </p:spPr>
        <p:txBody>
          <a:bodyPr rtlCol="0">
            <a:noAutofit/>
          </a:bodyPr>
          <a:lstStyle/>
          <a:p>
            <a:pPr algn="l" rtl="0"/>
            <a:r>
              <a:rPr lang="en-GB" sz="2400" dirty="0"/>
              <a:t>I think our IL teaching needs to be learner centred</a:t>
            </a:r>
          </a:p>
          <a:p>
            <a:pPr algn="l" rtl="0"/>
            <a:r>
              <a:rPr lang="en-GB" sz="2400" dirty="0"/>
              <a:t>This fits nicely with shifting power to the learner &amp; compassionate approaches</a:t>
            </a:r>
          </a:p>
          <a:p>
            <a:pPr algn="l" rtl="0"/>
            <a:r>
              <a:rPr lang="en-GB" sz="2400" dirty="0"/>
              <a:t>This fits within playful learning.</a:t>
            </a:r>
          </a:p>
          <a:p>
            <a:pPr algn="l" rtl="0"/>
            <a:r>
              <a:rPr lang="en-GB" sz="2400" dirty="0"/>
              <a:t>Agree? Disagree? How would you place it?</a:t>
            </a:r>
          </a:p>
        </p:txBody>
      </p:sp>
      <p:sp>
        <p:nvSpPr>
          <p:cNvPr id="104" name="Slide Number Placeholder 49">
            <a:extLst>
              <a:ext uri="{FF2B5EF4-FFF2-40B4-BE49-F238E27FC236}">
                <a16:creationId xmlns:a16="http://schemas.microsoft.com/office/drawing/2014/main" id="{5EA350A9-5DFD-ED84-00A9-A0B5884214D3}"/>
              </a:ext>
            </a:extLst>
          </p:cNvPr>
          <p:cNvSpPr>
            <a:spLocks noGrp="1"/>
          </p:cNvSpPr>
          <p:nvPr>
            <p:ph type="sldNum" sz="quarter" idx="12"/>
          </p:nvPr>
        </p:nvSpPr>
        <p:spPr>
          <a:xfrm>
            <a:off x="9982800" y="6357600"/>
            <a:ext cx="1760150" cy="460800"/>
          </a:xfrm>
        </p:spPr>
        <p:txBody>
          <a:bodyPr rtlCol="0"/>
          <a:lstStyle/>
          <a:p>
            <a:pPr rtl="0"/>
            <a:fld id="{D39607A7-8386-47DB-8578-DDEDD194E5D4}" type="slidenum">
              <a:rPr lang="en-GB" smtClean="0"/>
              <a:pPr rtl="0"/>
              <a:t>18</a:t>
            </a:fld>
            <a:endParaRPr lang="en-GB"/>
          </a:p>
        </p:txBody>
      </p:sp>
    </p:spTree>
    <p:extLst>
      <p:ext uri="{BB962C8B-B14F-4D97-AF65-F5344CB8AC3E}">
        <p14:creationId xmlns:p14="http://schemas.microsoft.com/office/powerpoint/2010/main" val="1508109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8425A23-3C0D-6ACC-953F-504CC4BA8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0D103A-41F8-00A9-9EBA-5FB1D1C9F9F0}"/>
              </a:ext>
            </a:extLst>
          </p:cNvPr>
          <p:cNvSpPr>
            <a:spLocks noGrp="1"/>
          </p:cNvSpPr>
          <p:nvPr>
            <p:ph type="title"/>
          </p:nvPr>
        </p:nvSpPr>
        <p:spPr>
          <a:xfrm>
            <a:off x="535021" y="536574"/>
            <a:ext cx="10359958" cy="1039308"/>
          </a:xfrm>
        </p:spPr>
        <p:txBody>
          <a:bodyPr wrap="square" rtlCol="0" anchor="b">
            <a:noAutofit/>
          </a:bodyPr>
          <a:lstStyle/>
          <a:p>
            <a:pPr rtl="0"/>
            <a:r>
              <a:rPr lang="en-GB" sz="4800" b="1" dirty="0">
                <a:latin typeface="+mn-lt"/>
              </a:rPr>
              <a:t>Pulling stuff together</a:t>
            </a:r>
          </a:p>
        </p:txBody>
      </p:sp>
      <p:sp>
        <p:nvSpPr>
          <p:cNvPr id="3" name="Content Placeholder 2">
            <a:extLst>
              <a:ext uri="{FF2B5EF4-FFF2-40B4-BE49-F238E27FC236}">
                <a16:creationId xmlns:a16="http://schemas.microsoft.com/office/drawing/2014/main" id="{5AD36628-1390-CAE2-F358-2B9EDFF01816}"/>
              </a:ext>
            </a:extLst>
          </p:cNvPr>
          <p:cNvSpPr>
            <a:spLocks noGrp="1"/>
          </p:cNvSpPr>
          <p:nvPr>
            <p:ph type="body" sz="quarter" idx="13"/>
          </p:nvPr>
        </p:nvSpPr>
        <p:spPr>
          <a:xfrm>
            <a:off x="787940" y="2013626"/>
            <a:ext cx="10107039" cy="3738245"/>
          </a:xfrm>
        </p:spPr>
        <p:txBody>
          <a:bodyPr rtlCol="0">
            <a:noAutofit/>
          </a:bodyPr>
          <a:lstStyle/>
          <a:p>
            <a:pPr rtl="0"/>
            <a:r>
              <a:rPr lang="en-GB" sz="2400" dirty="0"/>
              <a:t>Chance to reflect alongside questions?</a:t>
            </a:r>
          </a:p>
          <a:p>
            <a:pPr rtl="0"/>
            <a:r>
              <a:rPr lang="en-GB" sz="3200" dirty="0">
                <a:hlinkClick r:id="rId3"/>
              </a:rPr>
              <a:t>https://padlet.com/andywalsh999/LILAC_ANDY</a:t>
            </a:r>
            <a:endParaRPr lang="en-GB" sz="3200" dirty="0"/>
          </a:p>
          <a:p>
            <a:pPr rtl="0"/>
            <a:endParaRPr lang="en-GB" sz="3200" dirty="0"/>
          </a:p>
          <a:p>
            <a:pPr rtl="0"/>
            <a:r>
              <a:rPr lang="en-GB" sz="3200" dirty="0"/>
              <a:t>(I can’t draw)</a:t>
            </a:r>
          </a:p>
        </p:txBody>
      </p:sp>
      <p:sp>
        <p:nvSpPr>
          <p:cNvPr id="104" name="Slide Number Placeholder 49">
            <a:extLst>
              <a:ext uri="{FF2B5EF4-FFF2-40B4-BE49-F238E27FC236}">
                <a16:creationId xmlns:a16="http://schemas.microsoft.com/office/drawing/2014/main" id="{5EA350A9-5DFD-ED84-00A9-A0B5884214D3}"/>
              </a:ext>
            </a:extLst>
          </p:cNvPr>
          <p:cNvSpPr>
            <a:spLocks noGrp="1"/>
          </p:cNvSpPr>
          <p:nvPr>
            <p:ph type="sldNum" sz="quarter" idx="12"/>
          </p:nvPr>
        </p:nvSpPr>
        <p:spPr>
          <a:xfrm>
            <a:off x="9982800" y="6357600"/>
            <a:ext cx="1760150" cy="460800"/>
          </a:xfrm>
        </p:spPr>
        <p:txBody>
          <a:bodyPr rtlCol="0"/>
          <a:lstStyle/>
          <a:p>
            <a:pPr rtl="0"/>
            <a:fld id="{D39607A7-8386-47DB-8578-DDEDD194E5D4}" type="slidenum">
              <a:rPr lang="en-GB" smtClean="0"/>
              <a:pPr rtl="0"/>
              <a:t>19</a:t>
            </a:fld>
            <a:endParaRPr lang="en-GB"/>
          </a:p>
        </p:txBody>
      </p:sp>
    </p:spTree>
    <p:extLst>
      <p:ext uri="{BB962C8B-B14F-4D97-AF65-F5344CB8AC3E}">
        <p14:creationId xmlns:p14="http://schemas.microsoft.com/office/powerpoint/2010/main" val="619843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8425A23-3C0D-6ACC-953F-504CC4BA8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0D103A-41F8-00A9-9EBA-5FB1D1C9F9F0}"/>
              </a:ext>
            </a:extLst>
          </p:cNvPr>
          <p:cNvSpPr>
            <a:spLocks noGrp="1"/>
          </p:cNvSpPr>
          <p:nvPr>
            <p:ph type="title"/>
          </p:nvPr>
        </p:nvSpPr>
        <p:spPr>
          <a:xfrm>
            <a:off x="535021" y="536574"/>
            <a:ext cx="10359958" cy="1039308"/>
          </a:xfrm>
        </p:spPr>
        <p:txBody>
          <a:bodyPr wrap="square" rtlCol="0" anchor="b">
            <a:noAutofit/>
          </a:bodyPr>
          <a:lstStyle/>
          <a:p>
            <a:pPr rtl="0"/>
            <a:r>
              <a:rPr lang="en-GB" sz="4800" b="1" dirty="0">
                <a:latin typeface="+mn-lt"/>
              </a:rPr>
              <a:t>Some references</a:t>
            </a:r>
          </a:p>
        </p:txBody>
      </p:sp>
      <p:sp>
        <p:nvSpPr>
          <p:cNvPr id="3" name="Content Placeholder 2">
            <a:extLst>
              <a:ext uri="{FF2B5EF4-FFF2-40B4-BE49-F238E27FC236}">
                <a16:creationId xmlns:a16="http://schemas.microsoft.com/office/drawing/2014/main" id="{5AD36628-1390-CAE2-F358-2B9EDFF01816}"/>
              </a:ext>
            </a:extLst>
          </p:cNvPr>
          <p:cNvSpPr>
            <a:spLocks noGrp="1"/>
          </p:cNvSpPr>
          <p:nvPr>
            <p:ph type="body" sz="quarter" idx="13"/>
          </p:nvPr>
        </p:nvSpPr>
        <p:spPr>
          <a:xfrm>
            <a:off x="992221" y="1828800"/>
            <a:ext cx="10359958" cy="3923071"/>
          </a:xfrm>
        </p:spPr>
        <p:txBody>
          <a:bodyPr rtlCol="0">
            <a:noAutofit/>
          </a:bodyPr>
          <a:lstStyle/>
          <a:p>
            <a:pPr algn="l" rtl="0"/>
            <a:r>
              <a:rPr lang="en-GB" dirty="0">
                <a:solidFill>
                  <a:srgbClr val="282828"/>
                </a:solidFill>
              </a:rPr>
              <a:t>Brown, S. &amp; Vaughan, C. (2010). </a:t>
            </a:r>
            <a:r>
              <a:rPr lang="en-GB" i="1" dirty="0">
                <a:solidFill>
                  <a:srgbClr val="282828"/>
                </a:solidFill>
              </a:rPr>
              <a:t>Play: How it shapes the brain, opens the imagination, and invigorates the soul.</a:t>
            </a:r>
            <a:r>
              <a:rPr lang="en-GB" dirty="0">
                <a:solidFill>
                  <a:srgbClr val="282828"/>
                </a:solidFill>
              </a:rPr>
              <a:t> Penguin.</a:t>
            </a:r>
          </a:p>
          <a:p>
            <a:pPr algn="l" rtl="0"/>
            <a:r>
              <a:rPr lang="en-GB" sz="1600" b="0" i="0" dirty="0">
                <a:solidFill>
                  <a:srgbClr val="282828"/>
                </a:solidFill>
                <a:effectLst/>
              </a:rPr>
              <a:t>Hamilton, L. &amp; Petty, S. (2023). Compassionate pedagogy for neurodiversity in higher education: A conceptual analysis. </a:t>
            </a:r>
            <a:r>
              <a:rPr lang="en-GB" sz="1600" b="0" i="1" dirty="0">
                <a:solidFill>
                  <a:srgbClr val="282828"/>
                </a:solidFill>
                <a:effectLst/>
              </a:rPr>
              <a:t>Frontiers in Psychology</a:t>
            </a:r>
            <a:r>
              <a:rPr lang="en-GB" sz="1600" b="0" dirty="0">
                <a:solidFill>
                  <a:srgbClr val="282828"/>
                </a:solidFill>
                <a:effectLst/>
              </a:rPr>
              <a:t>. 14. </a:t>
            </a:r>
            <a:r>
              <a:rPr lang="en-GB" sz="1600" b="0" i="0" u="none" strike="noStrike" dirty="0">
                <a:effectLst/>
                <a:hlinkClick r:id="rId3"/>
              </a:rPr>
              <a:t>https://doi.org/10.3389/fpsyg.2023.1093290</a:t>
            </a:r>
            <a:r>
              <a:rPr lang="en-GB" sz="1600" b="0" u="none" strike="noStrike" dirty="0">
                <a:effectLst/>
              </a:rPr>
              <a:t> </a:t>
            </a:r>
          </a:p>
          <a:p>
            <a:pPr algn="l" rtl="0"/>
            <a:r>
              <a:rPr lang="en-GB" sz="1600" b="0" i="0" dirty="0">
                <a:solidFill>
                  <a:srgbClr val="232120"/>
                </a:solidFill>
                <a:effectLst/>
              </a:rPr>
              <a:t>Hao, R.N. (2011). Critical compassionate pedagogy and the teacher’s role in first-generation student success. </a:t>
            </a:r>
            <a:r>
              <a:rPr lang="en-GB" sz="1600" b="0" i="1" dirty="0">
                <a:solidFill>
                  <a:srgbClr val="232120"/>
                </a:solidFill>
                <a:effectLst/>
              </a:rPr>
              <a:t>New Directions for Teaching and Learning</a:t>
            </a:r>
            <a:r>
              <a:rPr lang="en-GB" sz="1600" b="0" i="0" dirty="0">
                <a:solidFill>
                  <a:srgbClr val="232120"/>
                </a:solidFill>
                <a:effectLst/>
              </a:rPr>
              <a:t>, 2011(127), pp.91–98.</a:t>
            </a:r>
          </a:p>
          <a:p>
            <a:pPr algn="l" rtl="0"/>
            <a:r>
              <a:rPr lang="en-GB" sz="1600" b="0" i="0" dirty="0">
                <a:solidFill>
                  <a:srgbClr val="232120"/>
                </a:solidFill>
                <a:effectLst/>
              </a:rPr>
              <a:t>McGonigal, J. (2012). </a:t>
            </a:r>
            <a:r>
              <a:rPr lang="en-GB" i="1" dirty="0">
                <a:solidFill>
                  <a:srgbClr val="232120"/>
                </a:solidFill>
              </a:rPr>
              <a:t>Reality is broken: Why games make us better and how they can change the world</a:t>
            </a:r>
            <a:r>
              <a:rPr lang="en-GB" dirty="0">
                <a:solidFill>
                  <a:srgbClr val="232120"/>
                </a:solidFill>
              </a:rPr>
              <a:t>. Vintage.</a:t>
            </a:r>
            <a:endParaRPr lang="en-GB" sz="1600" b="0" i="0" dirty="0">
              <a:solidFill>
                <a:srgbClr val="232120"/>
              </a:solidFill>
              <a:effectLst/>
            </a:endParaRPr>
          </a:p>
          <a:p>
            <a:pPr algn="l" rtl="0"/>
            <a:r>
              <a:rPr lang="en-GB" dirty="0">
                <a:solidFill>
                  <a:srgbClr val="232120"/>
                </a:solidFill>
              </a:rPr>
              <a:t>Suits, B. (1978). </a:t>
            </a:r>
            <a:r>
              <a:rPr lang="en-GB" i="1" dirty="0">
                <a:solidFill>
                  <a:srgbClr val="232120"/>
                </a:solidFill>
              </a:rPr>
              <a:t>The grasshopper: Games life and utopia</a:t>
            </a:r>
            <a:r>
              <a:rPr lang="en-GB" dirty="0">
                <a:solidFill>
                  <a:srgbClr val="232120"/>
                </a:solidFill>
              </a:rPr>
              <a:t>. Broadview Press.</a:t>
            </a:r>
            <a:endParaRPr lang="en-GB" sz="1600" dirty="0"/>
          </a:p>
        </p:txBody>
      </p:sp>
      <p:sp>
        <p:nvSpPr>
          <p:cNvPr id="104" name="Slide Number Placeholder 49">
            <a:extLst>
              <a:ext uri="{FF2B5EF4-FFF2-40B4-BE49-F238E27FC236}">
                <a16:creationId xmlns:a16="http://schemas.microsoft.com/office/drawing/2014/main" id="{5EA350A9-5DFD-ED84-00A9-A0B5884214D3}"/>
              </a:ext>
            </a:extLst>
          </p:cNvPr>
          <p:cNvSpPr>
            <a:spLocks noGrp="1"/>
          </p:cNvSpPr>
          <p:nvPr>
            <p:ph type="sldNum" sz="quarter" idx="12"/>
          </p:nvPr>
        </p:nvSpPr>
        <p:spPr>
          <a:xfrm>
            <a:off x="9982800" y="6357600"/>
            <a:ext cx="1760150" cy="460800"/>
          </a:xfrm>
        </p:spPr>
        <p:txBody>
          <a:bodyPr rtlCol="0"/>
          <a:lstStyle/>
          <a:p>
            <a:pPr rtl="0"/>
            <a:fld id="{D39607A7-8386-47DB-8578-DDEDD194E5D4}" type="slidenum">
              <a:rPr lang="en-GB" smtClean="0"/>
              <a:pPr rtl="0"/>
              <a:t>20</a:t>
            </a:fld>
            <a:endParaRPr lang="en-GB"/>
          </a:p>
        </p:txBody>
      </p:sp>
    </p:spTree>
    <p:extLst>
      <p:ext uri="{BB962C8B-B14F-4D97-AF65-F5344CB8AC3E}">
        <p14:creationId xmlns:p14="http://schemas.microsoft.com/office/powerpoint/2010/main" val="2973818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AE308-3076-43DB-B834-DA0B0AE19AF9}"/>
              </a:ext>
            </a:extLst>
          </p:cNvPr>
          <p:cNvSpPr>
            <a:spLocks noGrp="1"/>
          </p:cNvSpPr>
          <p:nvPr>
            <p:ph type="title"/>
          </p:nvPr>
        </p:nvSpPr>
        <p:spPr>
          <a:xfrm>
            <a:off x="417360" y="505114"/>
            <a:ext cx="5660518" cy="962690"/>
          </a:xfrm>
        </p:spPr>
        <p:txBody>
          <a:bodyPr wrap="square" rtlCol="0" anchor="b">
            <a:normAutofit/>
          </a:bodyPr>
          <a:lstStyle/>
          <a:p>
            <a:pPr rtl="0"/>
            <a:r>
              <a:rPr lang="en-GB" sz="3600" b="1" dirty="0"/>
              <a:t>Thank You and Questions</a:t>
            </a:r>
          </a:p>
        </p:txBody>
      </p:sp>
      <p:sp>
        <p:nvSpPr>
          <p:cNvPr id="3" name="Content Placeholder 2">
            <a:extLst>
              <a:ext uri="{FF2B5EF4-FFF2-40B4-BE49-F238E27FC236}">
                <a16:creationId xmlns:a16="http://schemas.microsoft.com/office/drawing/2014/main" id="{BABC2CE0-8806-4B2A-A10A-32984D317434}"/>
              </a:ext>
            </a:extLst>
          </p:cNvPr>
          <p:cNvSpPr>
            <a:spLocks noGrp="1"/>
          </p:cNvSpPr>
          <p:nvPr>
            <p:ph type="body" sz="quarter" idx="14"/>
          </p:nvPr>
        </p:nvSpPr>
        <p:spPr>
          <a:xfrm>
            <a:off x="665880" y="3087536"/>
            <a:ext cx="5163478" cy="1355858"/>
          </a:xfrm>
        </p:spPr>
        <p:txBody>
          <a:bodyPr rtlCol="0">
            <a:normAutofit/>
          </a:bodyPr>
          <a:lstStyle/>
          <a:p>
            <a:pPr rtl="0"/>
            <a:r>
              <a:rPr lang="en-GB" sz="2400" dirty="0"/>
              <a:t>Andrew Walsh, @PlayBrarian</a:t>
            </a:r>
          </a:p>
          <a:p>
            <a:pPr rtl="0"/>
            <a:r>
              <a:rPr lang="en-GB" sz="2400" dirty="0">
                <a:hlinkClick r:id="rId3"/>
              </a:rPr>
              <a:t>https://playbrarian.uk/</a:t>
            </a:r>
            <a:r>
              <a:rPr lang="en-GB" sz="2400" dirty="0"/>
              <a:t> </a:t>
            </a:r>
          </a:p>
        </p:txBody>
      </p:sp>
      <p:sp>
        <p:nvSpPr>
          <p:cNvPr id="4" name="TextBox 3">
            <a:extLst>
              <a:ext uri="{FF2B5EF4-FFF2-40B4-BE49-F238E27FC236}">
                <a16:creationId xmlns:a16="http://schemas.microsoft.com/office/drawing/2014/main" id="{20A09161-9A44-5146-4C6F-9195CB47B919}"/>
              </a:ext>
            </a:extLst>
          </p:cNvPr>
          <p:cNvSpPr txBox="1"/>
          <p:nvPr/>
        </p:nvSpPr>
        <p:spPr>
          <a:xfrm>
            <a:off x="692241" y="4413894"/>
            <a:ext cx="6490014" cy="1938992"/>
          </a:xfrm>
          <a:prstGeom prst="rect">
            <a:avLst/>
          </a:prstGeom>
          <a:noFill/>
        </p:spPr>
        <p:txBody>
          <a:bodyPr wrap="square" rtlCol="0">
            <a:spAutoFit/>
          </a:bodyPr>
          <a:lstStyle/>
          <a:p>
            <a:r>
              <a:rPr lang="en-GB" sz="2000" b="1" spc="50" dirty="0">
                <a:solidFill>
                  <a:schemeClr val="tx1">
                    <a:alpha val="60000"/>
                  </a:schemeClr>
                </a:solidFill>
              </a:rPr>
              <a:t>Lots</a:t>
            </a:r>
            <a:r>
              <a:rPr lang="en-GB" sz="2000" spc="50" dirty="0">
                <a:solidFill>
                  <a:schemeClr val="tx1">
                    <a:alpha val="60000"/>
                  </a:schemeClr>
                </a:solidFill>
              </a:rPr>
              <a:t> of open training by me coming up:</a:t>
            </a:r>
          </a:p>
          <a:p>
            <a:pPr marL="285750" indent="-285750">
              <a:buFont typeface="Arial" panose="020B0604020202020204" pitchFamily="34" charset="0"/>
              <a:buChar char="•"/>
            </a:pPr>
            <a:r>
              <a:rPr lang="en-GB" sz="2000" spc="50" dirty="0">
                <a:solidFill>
                  <a:schemeClr val="tx1">
                    <a:alpha val="60000"/>
                  </a:schemeClr>
                </a:solidFill>
              </a:rPr>
              <a:t>Teaching Tips for Info Profs, 23rd April</a:t>
            </a:r>
          </a:p>
          <a:p>
            <a:pPr marL="285750" indent="-285750">
              <a:buFont typeface="Arial" panose="020B0604020202020204" pitchFamily="34" charset="0"/>
              <a:buChar char="•"/>
            </a:pPr>
            <a:r>
              <a:rPr lang="en-GB" sz="2000" spc="50" dirty="0">
                <a:solidFill>
                  <a:schemeClr val="tx1">
                    <a:alpha val="60000"/>
                  </a:schemeClr>
                </a:solidFill>
              </a:rPr>
              <a:t>Neurodiversity for Managers, Starting 13th May</a:t>
            </a:r>
          </a:p>
          <a:p>
            <a:pPr marL="285750" indent="-285750">
              <a:buFont typeface="Arial" panose="020B0604020202020204" pitchFamily="34" charset="0"/>
              <a:buChar char="•"/>
            </a:pPr>
            <a:r>
              <a:rPr lang="en-GB" sz="2000" spc="50" dirty="0">
                <a:solidFill>
                  <a:schemeClr val="tx1">
                    <a:alpha val="60000"/>
                  </a:schemeClr>
                </a:solidFill>
              </a:rPr>
              <a:t>Intro to using Lego in Adult Teaching, 15th May</a:t>
            </a:r>
          </a:p>
          <a:p>
            <a:pPr marL="285750" indent="-285750">
              <a:buFont typeface="Arial" panose="020B0604020202020204" pitchFamily="34" charset="0"/>
              <a:buChar char="•"/>
            </a:pPr>
            <a:r>
              <a:rPr lang="en-GB" sz="2000" spc="50" dirty="0">
                <a:solidFill>
                  <a:schemeClr val="tx1">
                    <a:alpha val="60000"/>
                  </a:schemeClr>
                </a:solidFill>
              </a:rPr>
              <a:t>Intro to Playful Leadership, 3rd June</a:t>
            </a:r>
          </a:p>
          <a:p>
            <a:pPr marL="285750" indent="-285750">
              <a:buFont typeface="Arial" panose="020B0604020202020204" pitchFamily="34" charset="0"/>
              <a:buChar char="•"/>
            </a:pPr>
            <a:endParaRPr lang="en-GB" sz="2000" dirty="0"/>
          </a:p>
        </p:txBody>
      </p:sp>
      <p:sp>
        <p:nvSpPr>
          <p:cNvPr id="5" name="TextBox 4">
            <a:extLst>
              <a:ext uri="{FF2B5EF4-FFF2-40B4-BE49-F238E27FC236}">
                <a16:creationId xmlns:a16="http://schemas.microsoft.com/office/drawing/2014/main" id="{4E9E4243-DDA6-8708-98F6-08F9DB0778DE}"/>
              </a:ext>
            </a:extLst>
          </p:cNvPr>
          <p:cNvSpPr txBox="1"/>
          <p:nvPr/>
        </p:nvSpPr>
        <p:spPr>
          <a:xfrm>
            <a:off x="261785" y="1694353"/>
            <a:ext cx="6920470" cy="830997"/>
          </a:xfrm>
          <a:prstGeom prst="rect">
            <a:avLst/>
          </a:prstGeom>
          <a:noFill/>
        </p:spPr>
        <p:txBody>
          <a:bodyPr wrap="square" rtlCol="0">
            <a:spAutoFit/>
          </a:bodyPr>
          <a:lstStyle/>
          <a:p>
            <a:r>
              <a:rPr lang="en-GB" sz="2400" dirty="0"/>
              <a:t>Padlet - </a:t>
            </a:r>
            <a:r>
              <a:rPr lang="en-GB" sz="2400" dirty="0">
                <a:hlinkClick r:id="rId4"/>
              </a:rPr>
              <a:t>https://padlet.com/andywalsh999/LILAC_ANDY</a:t>
            </a:r>
            <a:endParaRPr lang="en-GB" sz="2400" dirty="0"/>
          </a:p>
        </p:txBody>
      </p:sp>
      <p:pic>
        <p:nvPicPr>
          <p:cNvPr id="6" name="Picture 5">
            <a:extLst>
              <a:ext uri="{FF2B5EF4-FFF2-40B4-BE49-F238E27FC236}">
                <a16:creationId xmlns:a16="http://schemas.microsoft.com/office/drawing/2014/main" id="{97695FBA-F3A4-5664-7FDD-10E0B588540B}"/>
              </a:ext>
            </a:extLst>
          </p:cNvPr>
          <p:cNvPicPr>
            <a:picLocks noChangeAspect="1"/>
          </p:cNvPicPr>
          <p:nvPr/>
        </p:nvPicPr>
        <p:blipFill>
          <a:blip r:embed="rId5"/>
          <a:stretch>
            <a:fillRect/>
          </a:stretch>
        </p:blipFill>
        <p:spPr>
          <a:xfrm>
            <a:off x="7022054" y="1467804"/>
            <a:ext cx="4769349" cy="4769349"/>
          </a:xfrm>
          <a:prstGeom prst="rect">
            <a:avLst/>
          </a:prstGeom>
        </p:spPr>
      </p:pic>
      <p:sp>
        <p:nvSpPr>
          <p:cNvPr id="8" name="TextBox 7">
            <a:extLst>
              <a:ext uri="{FF2B5EF4-FFF2-40B4-BE49-F238E27FC236}">
                <a16:creationId xmlns:a16="http://schemas.microsoft.com/office/drawing/2014/main" id="{7CF3D380-B894-EB9C-4C9D-494A3D8B7498}"/>
              </a:ext>
            </a:extLst>
          </p:cNvPr>
          <p:cNvSpPr txBox="1"/>
          <p:nvPr/>
        </p:nvSpPr>
        <p:spPr>
          <a:xfrm>
            <a:off x="7182255" y="755626"/>
            <a:ext cx="3667386" cy="461665"/>
          </a:xfrm>
          <a:prstGeom prst="rect">
            <a:avLst/>
          </a:prstGeom>
          <a:noFill/>
        </p:spPr>
        <p:txBody>
          <a:bodyPr wrap="square">
            <a:spAutoFit/>
          </a:bodyPr>
          <a:lstStyle/>
          <a:p>
            <a:r>
              <a:rPr lang="en-GB" sz="2400" dirty="0">
                <a:solidFill>
                  <a:srgbClr val="4C004C"/>
                </a:solidFill>
              </a:rPr>
              <a:t>bit.ly/LILAC2024-Andy</a:t>
            </a:r>
            <a:endParaRPr lang="en-GB" sz="2400" dirty="0"/>
          </a:p>
        </p:txBody>
      </p:sp>
    </p:spTree>
    <p:extLst>
      <p:ext uri="{BB962C8B-B14F-4D97-AF65-F5344CB8AC3E}">
        <p14:creationId xmlns:p14="http://schemas.microsoft.com/office/powerpoint/2010/main" val="3103683689"/>
      </p:ext>
    </p:extLst>
  </p:cSld>
  <p:clrMapOvr>
    <a:masterClrMapping/>
  </p:clrMapOvr>
</p:sld>
</file>

<file path=ppt/theme/theme1.xml><?xml version="1.0" encoding="utf-8"?>
<a:theme xmlns:a="http://schemas.openxmlformats.org/drawingml/2006/main" name="FrostyVTI">
  <a:themeElements>
    <a:clrScheme name="Frosty">
      <a:dk1>
        <a:sysClr val="windowText" lastClr="000000"/>
      </a:dk1>
      <a:lt1>
        <a:sysClr val="window" lastClr="FFFFFF"/>
      </a:lt1>
      <a:dk2>
        <a:srgbClr val="0B2827"/>
      </a:dk2>
      <a:lt2>
        <a:srgbClr val="DAE3E3"/>
      </a:lt2>
      <a:accent1>
        <a:srgbClr val="767E37"/>
      </a:accent1>
      <a:accent2>
        <a:srgbClr val="B495C2"/>
      </a:accent2>
      <a:accent3>
        <a:srgbClr val="8FA3A3"/>
      </a:accent3>
      <a:accent4>
        <a:srgbClr val="CE7F01"/>
      </a:accent4>
      <a:accent5>
        <a:srgbClr val="D15A29"/>
      </a:accent5>
      <a:accent6>
        <a:srgbClr val="B88470"/>
      </a:accent6>
      <a:hlink>
        <a:srgbClr val="B57001"/>
      </a:hlink>
      <a:folHlink>
        <a:srgbClr val="996209"/>
      </a:folHlink>
    </a:clrScheme>
    <a:fontScheme name="Frosted Leaf">
      <a:majorFont>
        <a:latin typeface="Goudy Old Style"/>
        <a:ea typeface=""/>
        <a:cs typeface=""/>
      </a:majorFont>
      <a:minorFont>
        <a:latin typeface="Avenir Next LT Pro"/>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2848878_TF11158769_Win32" id="{F3F8FE87-2361-4B19-BDA6-013BEA194ACE}" vid="{B1F7F5A5-1557-4D8C-AB94-3B1042AF8D9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309999-888E-44BA-A188-888AF21B1F1C}">
  <ds:schemaRefs>
    <ds:schemaRef ds:uri="http://schemas.microsoft.com/sharepoint/v3/contenttype/forms"/>
  </ds:schemaRefs>
</ds:datastoreItem>
</file>

<file path=customXml/itemProps2.xml><?xml version="1.0" encoding="utf-8"?>
<ds:datastoreItem xmlns:ds="http://schemas.openxmlformats.org/officeDocument/2006/customXml" ds:itemID="{61CF82A0-F4E3-45B7-AF6D-1D89198889C4}">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3.xml><?xml version="1.0" encoding="utf-8"?>
<ds:datastoreItem xmlns:ds="http://schemas.openxmlformats.org/officeDocument/2006/customXml" ds:itemID="{2579673F-CE33-48F3-A011-3563BBD946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{F14E6F3E-C380-41CB-A980-734939B6EFC0}tf11158769_win32</Template>
  <TotalTime>605</TotalTime>
  <Words>1031</Words>
  <Application>Microsoft Office PowerPoint</Application>
  <PresentationFormat>Widescreen</PresentationFormat>
  <Paragraphs>159</Paragraphs>
  <Slides>21</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Avenir Next LT Pro</vt:lpstr>
      <vt:lpstr>Calibri</vt:lpstr>
      <vt:lpstr>Goudy Old Style</vt:lpstr>
      <vt:lpstr>Wingdings</vt:lpstr>
      <vt:lpstr>FrostyVTI</vt:lpstr>
      <vt:lpstr>Playful and compassionate approaches for inclusive Information Literacy instruction</vt:lpstr>
      <vt:lpstr>We’ll talk about…</vt:lpstr>
      <vt:lpstr>Ask me questions…</vt:lpstr>
      <vt:lpstr>Play, Playfulness,  Playful Learning</vt:lpstr>
      <vt:lpstr>I use games, these are…</vt:lpstr>
      <vt:lpstr>… but mainly to enable Play</vt:lpstr>
      <vt:lpstr>Approach centred on Playfulness</vt:lpstr>
      <vt:lpstr>Playful approaches to teaching IL?</vt:lpstr>
      <vt:lpstr>Ask me questions…</vt:lpstr>
      <vt:lpstr>Compassionate Pedagogies</vt:lpstr>
      <vt:lpstr>Compassionate Pedagogies</vt:lpstr>
      <vt:lpstr>Compassionate Pedagogies</vt:lpstr>
      <vt:lpstr>Compassionate Pedagogies</vt:lpstr>
      <vt:lpstr>Compassionate Pedagogies</vt:lpstr>
      <vt:lpstr>Information literacy</vt:lpstr>
      <vt:lpstr>Information literacy</vt:lpstr>
      <vt:lpstr>Information literacy</vt:lpstr>
      <vt:lpstr>Pulling stuff together</vt:lpstr>
      <vt:lpstr>Pulling stuff together</vt:lpstr>
      <vt:lpstr>Some references</vt:lpstr>
      <vt:lpstr>Thank You and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Playful and compassionate approaches for inclusive Information Literacy instruction</dc:title>
  <dc:creator>Andrew Walsh</dc:creator>
  <cp:lastModifiedBy>Andrew Walsh</cp:lastModifiedBy>
  <cp:revision>25</cp:revision>
  <dcterms:created xsi:type="dcterms:W3CDTF">2024-02-03T08:18:35Z</dcterms:created>
  <dcterms:modified xsi:type="dcterms:W3CDTF">2024-03-26T18:06:57Z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